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A19FA4-8B62-449E-A4BF-FD490CCA29B4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FAB5FA3-D0AA-4A1B-84F9-C68E4E9618E9}">
      <dgm:prSet/>
      <dgm:spPr/>
      <dgm:t>
        <a:bodyPr/>
        <a:lstStyle/>
        <a:p>
          <a:r>
            <a:rPr lang="es-CO"/>
            <a:t>Nombre: Horbey Velásquez González</a:t>
          </a:r>
          <a:endParaRPr lang="en-US"/>
        </a:p>
      </dgm:t>
    </dgm:pt>
    <dgm:pt modelId="{5944082A-665A-4567-88FB-B2BBBD84297F}" type="parTrans" cxnId="{4C5EEA77-A620-465C-89E9-FBC0CE00EB3D}">
      <dgm:prSet/>
      <dgm:spPr/>
      <dgm:t>
        <a:bodyPr/>
        <a:lstStyle/>
        <a:p>
          <a:endParaRPr lang="en-US"/>
        </a:p>
      </dgm:t>
    </dgm:pt>
    <dgm:pt modelId="{ECF54693-126E-4889-9713-2C3DC3B305F1}" type="sibTrans" cxnId="{4C5EEA77-A620-465C-89E9-FBC0CE00EB3D}">
      <dgm:prSet/>
      <dgm:spPr/>
      <dgm:t>
        <a:bodyPr/>
        <a:lstStyle/>
        <a:p>
          <a:endParaRPr lang="en-US"/>
        </a:p>
      </dgm:t>
    </dgm:pt>
    <dgm:pt modelId="{63CB2B8C-007B-4523-8BE3-505287AD1092}">
      <dgm:prSet/>
      <dgm:spPr/>
      <dgm:t>
        <a:bodyPr/>
        <a:lstStyle/>
        <a:p>
          <a:r>
            <a:rPr lang="es-CO"/>
            <a:t>Cargo: Coordinador deportivo y fundador</a:t>
          </a:r>
          <a:endParaRPr lang="en-US"/>
        </a:p>
      </dgm:t>
    </dgm:pt>
    <dgm:pt modelId="{4B6362AF-6E41-42F7-808D-E0300E6E4C3E}" type="parTrans" cxnId="{57D1831A-E4A2-454D-B4BF-19BE519E01EB}">
      <dgm:prSet/>
      <dgm:spPr/>
      <dgm:t>
        <a:bodyPr/>
        <a:lstStyle/>
        <a:p>
          <a:endParaRPr lang="en-US"/>
        </a:p>
      </dgm:t>
    </dgm:pt>
    <dgm:pt modelId="{6D45BA87-F165-437B-90E0-9BF5CCFC42C6}" type="sibTrans" cxnId="{57D1831A-E4A2-454D-B4BF-19BE519E01EB}">
      <dgm:prSet/>
      <dgm:spPr/>
      <dgm:t>
        <a:bodyPr/>
        <a:lstStyle/>
        <a:p>
          <a:endParaRPr lang="en-US"/>
        </a:p>
      </dgm:t>
    </dgm:pt>
    <dgm:pt modelId="{2FA30A39-4225-4DE0-999D-BD2DFE0A97ED}">
      <dgm:prSet/>
      <dgm:spPr/>
      <dgm:t>
        <a:bodyPr/>
        <a:lstStyle/>
        <a:p>
          <a:r>
            <a:rPr lang="es-CO"/>
            <a:t>Organización: Club Deportivo Comunitario Cantarito</a:t>
          </a:r>
          <a:endParaRPr lang="en-US"/>
        </a:p>
      </dgm:t>
    </dgm:pt>
    <dgm:pt modelId="{CE243B77-BA83-4FFE-8266-5EF77218D97E}" type="parTrans" cxnId="{2E5A76E3-415B-48B2-8C02-E2F560E1BCA6}">
      <dgm:prSet/>
      <dgm:spPr/>
      <dgm:t>
        <a:bodyPr/>
        <a:lstStyle/>
        <a:p>
          <a:endParaRPr lang="en-US"/>
        </a:p>
      </dgm:t>
    </dgm:pt>
    <dgm:pt modelId="{B45471D4-47F5-4665-836E-A84A295F15F9}" type="sibTrans" cxnId="{2E5A76E3-415B-48B2-8C02-E2F560E1BCA6}">
      <dgm:prSet/>
      <dgm:spPr/>
      <dgm:t>
        <a:bodyPr/>
        <a:lstStyle/>
        <a:p>
          <a:endParaRPr lang="en-US"/>
        </a:p>
      </dgm:t>
    </dgm:pt>
    <dgm:pt modelId="{F054BEDD-1948-47B6-8ECB-5AC31395DC55}">
      <dgm:prSet/>
      <dgm:spPr/>
      <dgm:t>
        <a:bodyPr/>
        <a:lstStyle/>
        <a:p>
          <a:r>
            <a:rPr lang="es-CO"/>
            <a:t>Lugar: Barrio Cantarito, La Tebaida</a:t>
          </a:r>
          <a:endParaRPr lang="en-US"/>
        </a:p>
      </dgm:t>
    </dgm:pt>
    <dgm:pt modelId="{D6ECDB22-15B0-4D14-861C-8848C3DD65C5}" type="parTrans" cxnId="{4980FF92-171A-4A73-BEB6-D535606A6DE1}">
      <dgm:prSet/>
      <dgm:spPr/>
      <dgm:t>
        <a:bodyPr/>
        <a:lstStyle/>
        <a:p>
          <a:endParaRPr lang="en-US"/>
        </a:p>
      </dgm:t>
    </dgm:pt>
    <dgm:pt modelId="{989B8A2E-2A83-493F-9923-CE1E477467D2}" type="sibTrans" cxnId="{4980FF92-171A-4A73-BEB6-D535606A6DE1}">
      <dgm:prSet/>
      <dgm:spPr/>
      <dgm:t>
        <a:bodyPr/>
        <a:lstStyle/>
        <a:p>
          <a:endParaRPr lang="en-US"/>
        </a:p>
      </dgm:t>
    </dgm:pt>
    <dgm:pt modelId="{476F934C-6AFC-4416-9B8E-DFAC2F39B32F}">
      <dgm:prSet/>
      <dgm:spPr/>
      <dgm:t>
        <a:bodyPr/>
        <a:lstStyle/>
        <a:p>
          <a:r>
            <a:rPr lang="es-CO"/>
            <a:t>Experiencia: Más de 15 años trabajando con jóvenes</a:t>
          </a:r>
          <a:endParaRPr lang="en-US"/>
        </a:p>
      </dgm:t>
    </dgm:pt>
    <dgm:pt modelId="{076DFF5A-53B6-4D30-B01A-61F32B116739}" type="parTrans" cxnId="{0B99E2F8-2610-4CD1-83A2-E2C864C4D00D}">
      <dgm:prSet/>
      <dgm:spPr/>
      <dgm:t>
        <a:bodyPr/>
        <a:lstStyle/>
        <a:p>
          <a:endParaRPr lang="en-US"/>
        </a:p>
      </dgm:t>
    </dgm:pt>
    <dgm:pt modelId="{654439D7-2B42-4DFD-83BA-8B12AA45425E}" type="sibTrans" cxnId="{0B99E2F8-2610-4CD1-83A2-E2C864C4D00D}">
      <dgm:prSet/>
      <dgm:spPr/>
      <dgm:t>
        <a:bodyPr/>
        <a:lstStyle/>
        <a:p>
          <a:endParaRPr lang="en-US"/>
        </a:p>
      </dgm:t>
    </dgm:pt>
    <dgm:pt modelId="{18F5776C-DE1B-4EEC-AD10-F803E94100FC}" type="pres">
      <dgm:prSet presAssocID="{15A19FA4-8B62-449E-A4BF-FD490CCA29B4}" presName="linear" presStyleCnt="0">
        <dgm:presLayoutVars>
          <dgm:animLvl val="lvl"/>
          <dgm:resizeHandles val="exact"/>
        </dgm:presLayoutVars>
      </dgm:prSet>
      <dgm:spPr/>
    </dgm:pt>
    <dgm:pt modelId="{C00347DB-3585-41F8-9610-EDE8FE995532}" type="pres">
      <dgm:prSet presAssocID="{FFAB5FA3-D0AA-4A1B-84F9-C68E4E9618E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BC9D741-D18D-456E-AF50-E4202676E209}" type="pres">
      <dgm:prSet presAssocID="{ECF54693-126E-4889-9713-2C3DC3B305F1}" presName="spacer" presStyleCnt="0"/>
      <dgm:spPr/>
    </dgm:pt>
    <dgm:pt modelId="{07256C18-EC97-45B8-A414-0F2E75383C41}" type="pres">
      <dgm:prSet presAssocID="{63CB2B8C-007B-4523-8BE3-505287AD109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331BBD3-D1EE-4DC5-957C-843C3AA50A43}" type="pres">
      <dgm:prSet presAssocID="{6D45BA87-F165-437B-90E0-9BF5CCFC42C6}" presName="spacer" presStyleCnt="0"/>
      <dgm:spPr/>
    </dgm:pt>
    <dgm:pt modelId="{3A58DEE7-FD19-420F-AA3A-8177961C1DF9}" type="pres">
      <dgm:prSet presAssocID="{2FA30A39-4225-4DE0-999D-BD2DFE0A97E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DD7AE3A-850A-4CD6-9B64-D824E1D3790B}" type="pres">
      <dgm:prSet presAssocID="{B45471D4-47F5-4665-836E-A84A295F15F9}" presName="spacer" presStyleCnt="0"/>
      <dgm:spPr/>
    </dgm:pt>
    <dgm:pt modelId="{8A38E986-F5D0-4308-B7A3-D523D4ED9DE1}" type="pres">
      <dgm:prSet presAssocID="{F054BEDD-1948-47B6-8ECB-5AC31395DC5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4F9E5F4-E23B-4B78-87C6-52D3B62B688F}" type="pres">
      <dgm:prSet presAssocID="{989B8A2E-2A83-493F-9923-CE1E477467D2}" presName="spacer" presStyleCnt="0"/>
      <dgm:spPr/>
    </dgm:pt>
    <dgm:pt modelId="{02BDCA5D-5610-4269-9AA3-AF82ACD0A2FF}" type="pres">
      <dgm:prSet presAssocID="{476F934C-6AFC-4416-9B8E-DFAC2F39B32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85BC117-E1BB-4FBF-A027-36A4D5CF514C}" type="presOf" srcId="{63CB2B8C-007B-4523-8BE3-505287AD1092}" destId="{07256C18-EC97-45B8-A414-0F2E75383C41}" srcOrd="0" destOrd="0" presId="urn:microsoft.com/office/officeart/2005/8/layout/vList2"/>
    <dgm:cxn modelId="{36030A18-B5D7-49B5-957A-AA22E7910589}" type="presOf" srcId="{FFAB5FA3-D0AA-4A1B-84F9-C68E4E9618E9}" destId="{C00347DB-3585-41F8-9610-EDE8FE995532}" srcOrd="0" destOrd="0" presId="urn:microsoft.com/office/officeart/2005/8/layout/vList2"/>
    <dgm:cxn modelId="{57D1831A-E4A2-454D-B4BF-19BE519E01EB}" srcId="{15A19FA4-8B62-449E-A4BF-FD490CCA29B4}" destId="{63CB2B8C-007B-4523-8BE3-505287AD1092}" srcOrd="1" destOrd="0" parTransId="{4B6362AF-6E41-42F7-808D-E0300E6E4C3E}" sibTransId="{6D45BA87-F165-437B-90E0-9BF5CCFC42C6}"/>
    <dgm:cxn modelId="{7DA93245-BF11-4796-947D-4743D4920374}" type="presOf" srcId="{15A19FA4-8B62-449E-A4BF-FD490CCA29B4}" destId="{18F5776C-DE1B-4EEC-AD10-F803E94100FC}" srcOrd="0" destOrd="0" presId="urn:microsoft.com/office/officeart/2005/8/layout/vList2"/>
    <dgm:cxn modelId="{4C5EEA77-A620-465C-89E9-FBC0CE00EB3D}" srcId="{15A19FA4-8B62-449E-A4BF-FD490CCA29B4}" destId="{FFAB5FA3-D0AA-4A1B-84F9-C68E4E9618E9}" srcOrd="0" destOrd="0" parTransId="{5944082A-665A-4567-88FB-B2BBBD84297F}" sibTransId="{ECF54693-126E-4889-9713-2C3DC3B305F1}"/>
    <dgm:cxn modelId="{4980FF92-171A-4A73-BEB6-D535606A6DE1}" srcId="{15A19FA4-8B62-449E-A4BF-FD490CCA29B4}" destId="{F054BEDD-1948-47B6-8ECB-5AC31395DC55}" srcOrd="3" destOrd="0" parTransId="{D6ECDB22-15B0-4D14-861C-8848C3DD65C5}" sibTransId="{989B8A2E-2A83-493F-9923-CE1E477467D2}"/>
    <dgm:cxn modelId="{E74F5597-5DEC-418A-A5BF-E8DB3484EFB5}" type="presOf" srcId="{F054BEDD-1948-47B6-8ECB-5AC31395DC55}" destId="{8A38E986-F5D0-4308-B7A3-D523D4ED9DE1}" srcOrd="0" destOrd="0" presId="urn:microsoft.com/office/officeart/2005/8/layout/vList2"/>
    <dgm:cxn modelId="{9EAB6BA9-1222-41FB-B0A1-BF855063F2C7}" type="presOf" srcId="{2FA30A39-4225-4DE0-999D-BD2DFE0A97ED}" destId="{3A58DEE7-FD19-420F-AA3A-8177961C1DF9}" srcOrd="0" destOrd="0" presId="urn:microsoft.com/office/officeart/2005/8/layout/vList2"/>
    <dgm:cxn modelId="{2E5A76E3-415B-48B2-8C02-E2F560E1BCA6}" srcId="{15A19FA4-8B62-449E-A4BF-FD490CCA29B4}" destId="{2FA30A39-4225-4DE0-999D-BD2DFE0A97ED}" srcOrd="2" destOrd="0" parTransId="{CE243B77-BA83-4FFE-8266-5EF77218D97E}" sibTransId="{B45471D4-47F5-4665-836E-A84A295F15F9}"/>
    <dgm:cxn modelId="{A565B1EE-57A8-4127-A0E6-3DF2F3DAE19F}" type="presOf" srcId="{476F934C-6AFC-4416-9B8E-DFAC2F39B32F}" destId="{02BDCA5D-5610-4269-9AA3-AF82ACD0A2FF}" srcOrd="0" destOrd="0" presId="urn:microsoft.com/office/officeart/2005/8/layout/vList2"/>
    <dgm:cxn modelId="{0B99E2F8-2610-4CD1-83A2-E2C864C4D00D}" srcId="{15A19FA4-8B62-449E-A4BF-FD490CCA29B4}" destId="{476F934C-6AFC-4416-9B8E-DFAC2F39B32F}" srcOrd="4" destOrd="0" parTransId="{076DFF5A-53B6-4D30-B01A-61F32B116739}" sibTransId="{654439D7-2B42-4DFD-83BA-8B12AA45425E}"/>
    <dgm:cxn modelId="{321DE461-FCEB-48FE-B50E-ACA8FF63BBBD}" type="presParOf" srcId="{18F5776C-DE1B-4EEC-AD10-F803E94100FC}" destId="{C00347DB-3585-41F8-9610-EDE8FE995532}" srcOrd="0" destOrd="0" presId="urn:microsoft.com/office/officeart/2005/8/layout/vList2"/>
    <dgm:cxn modelId="{B55AAF04-EE4D-4141-9CF2-987430E28F04}" type="presParOf" srcId="{18F5776C-DE1B-4EEC-AD10-F803E94100FC}" destId="{3BC9D741-D18D-456E-AF50-E4202676E209}" srcOrd="1" destOrd="0" presId="urn:microsoft.com/office/officeart/2005/8/layout/vList2"/>
    <dgm:cxn modelId="{9A56F5CD-E7C3-4C1C-8515-E3DC90516393}" type="presParOf" srcId="{18F5776C-DE1B-4EEC-AD10-F803E94100FC}" destId="{07256C18-EC97-45B8-A414-0F2E75383C41}" srcOrd="2" destOrd="0" presId="urn:microsoft.com/office/officeart/2005/8/layout/vList2"/>
    <dgm:cxn modelId="{3A6C9CE1-3E56-44BF-AE31-723460DA88ED}" type="presParOf" srcId="{18F5776C-DE1B-4EEC-AD10-F803E94100FC}" destId="{8331BBD3-D1EE-4DC5-957C-843C3AA50A43}" srcOrd="3" destOrd="0" presId="urn:microsoft.com/office/officeart/2005/8/layout/vList2"/>
    <dgm:cxn modelId="{350250E3-9AF9-4FDC-A9B6-E5905A13F5A6}" type="presParOf" srcId="{18F5776C-DE1B-4EEC-AD10-F803E94100FC}" destId="{3A58DEE7-FD19-420F-AA3A-8177961C1DF9}" srcOrd="4" destOrd="0" presId="urn:microsoft.com/office/officeart/2005/8/layout/vList2"/>
    <dgm:cxn modelId="{715349A5-19DD-4518-8D89-577BC1DF7030}" type="presParOf" srcId="{18F5776C-DE1B-4EEC-AD10-F803E94100FC}" destId="{7DD7AE3A-850A-4CD6-9B64-D824E1D3790B}" srcOrd="5" destOrd="0" presId="urn:microsoft.com/office/officeart/2005/8/layout/vList2"/>
    <dgm:cxn modelId="{547C455B-7004-4635-92F7-2217D9F88D28}" type="presParOf" srcId="{18F5776C-DE1B-4EEC-AD10-F803E94100FC}" destId="{8A38E986-F5D0-4308-B7A3-D523D4ED9DE1}" srcOrd="6" destOrd="0" presId="urn:microsoft.com/office/officeart/2005/8/layout/vList2"/>
    <dgm:cxn modelId="{FA4F028F-8EAD-4AEE-99E1-7ECDA526C8C4}" type="presParOf" srcId="{18F5776C-DE1B-4EEC-AD10-F803E94100FC}" destId="{84F9E5F4-E23B-4B78-87C6-52D3B62B688F}" srcOrd="7" destOrd="0" presId="urn:microsoft.com/office/officeart/2005/8/layout/vList2"/>
    <dgm:cxn modelId="{35D122A3-A051-4048-BD28-517DBD7BF6CE}" type="presParOf" srcId="{18F5776C-DE1B-4EEC-AD10-F803E94100FC}" destId="{02BDCA5D-5610-4269-9AA3-AF82ACD0A2F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8EE61F-C48E-450B-BDD0-73B96DB65E0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E2887AD-696A-4EC5-B3A4-DE601E559D7E}">
      <dgm:prSet/>
      <dgm:spPr/>
      <dgm:t>
        <a:bodyPr/>
        <a:lstStyle/>
        <a:p>
          <a:r>
            <a:rPr lang="es-CO"/>
            <a:t>“Muchos jóvenes llegan porque en la calle solo encuentran violencia.”</a:t>
          </a:r>
          <a:endParaRPr lang="en-US"/>
        </a:p>
      </dgm:t>
    </dgm:pt>
    <dgm:pt modelId="{A3BF1FD8-0DFF-4B5C-90F4-E11F6D954FC5}" type="parTrans" cxnId="{7A2E2709-BC37-4FF7-B739-5E4C1C3A1132}">
      <dgm:prSet/>
      <dgm:spPr/>
      <dgm:t>
        <a:bodyPr/>
        <a:lstStyle/>
        <a:p>
          <a:endParaRPr lang="en-US"/>
        </a:p>
      </dgm:t>
    </dgm:pt>
    <dgm:pt modelId="{BC6FE2CA-755C-472B-8EBB-9031956A672E}" type="sibTrans" cxnId="{7A2E2709-BC37-4FF7-B739-5E4C1C3A1132}">
      <dgm:prSet/>
      <dgm:spPr/>
      <dgm:t>
        <a:bodyPr/>
        <a:lstStyle/>
        <a:p>
          <a:endParaRPr lang="en-US"/>
        </a:p>
      </dgm:t>
    </dgm:pt>
    <dgm:pt modelId="{4B7D902F-DB7B-425A-97A9-52D9D14475F0}">
      <dgm:prSet/>
      <dgm:spPr/>
      <dgm:t>
        <a:bodyPr/>
        <a:lstStyle/>
        <a:p>
          <a:r>
            <a:rPr lang="es-CO"/>
            <a:t>“Ahora muchos son entrenadores o líderes.”</a:t>
          </a:r>
          <a:endParaRPr lang="en-US"/>
        </a:p>
      </dgm:t>
    </dgm:pt>
    <dgm:pt modelId="{CF14C7C1-3AF0-4377-B90C-3E3623D1282C}" type="parTrans" cxnId="{E5C90C5C-9FC6-4A86-8D38-AAB7A325E2A8}">
      <dgm:prSet/>
      <dgm:spPr/>
      <dgm:t>
        <a:bodyPr/>
        <a:lstStyle/>
        <a:p>
          <a:endParaRPr lang="en-US"/>
        </a:p>
      </dgm:t>
    </dgm:pt>
    <dgm:pt modelId="{07216B26-F895-4EE8-8725-4E7686A8B2DE}" type="sibTrans" cxnId="{E5C90C5C-9FC6-4A86-8D38-AAB7A325E2A8}">
      <dgm:prSet/>
      <dgm:spPr/>
      <dgm:t>
        <a:bodyPr/>
        <a:lstStyle/>
        <a:p>
          <a:endParaRPr lang="en-US"/>
        </a:p>
      </dgm:t>
    </dgm:pt>
    <dgm:pt modelId="{CEB4657F-74EF-406B-8E3A-1B9DAE2DBEE2}">
      <dgm:prSet/>
      <dgm:spPr/>
      <dgm:t>
        <a:bodyPr/>
        <a:lstStyle/>
        <a:p>
          <a:r>
            <a:rPr lang="es-CO"/>
            <a:t>“El deporte les da a los jóvenes identidad y disciplina.”</a:t>
          </a:r>
          <a:endParaRPr lang="en-US"/>
        </a:p>
      </dgm:t>
    </dgm:pt>
    <dgm:pt modelId="{F64FDAA2-6844-4556-9496-184067C853A7}" type="parTrans" cxnId="{196C070E-56ED-4F2F-9999-144755589890}">
      <dgm:prSet/>
      <dgm:spPr/>
      <dgm:t>
        <a:bodyPr/>
        <a:lstStyle/>
        <a:p>
          <a:endParaRPr lang="en-US"/>
        </a:p>
      </dgm:t>
    </dgm:pt>
    <dgm:pt modelId="{1C7B1F41-6917-49CF-9373-2FCABC0F3A3C}" type="sibTrans" cxnId="{196C070E-56ED-4F2F-9999-144755589890}">
      <dgm:prSet/>
      <dgm:spPr/>
      <dgm:t>
        <a:bodyPr/>
        <a:lstStyle/>
        <a:p>
          <a:endParaRPr lang="en-US"/>
        </a:p>
      </dgm:t>
    </dgm:pt>
    <dgm:pt modelId="{29204495-5CF6-4F86-9A4E-AB8107660A03}">
      <dgm:prSet/>
      <dgm:spPr/>
      <dgm:t>
        <a:bodyPr/>
        <a:lstStyle/>
        <a:p>
          <a:r>
            <a:rPr lang="es-CO"/>
            <a:t>“El cambio empieza con pequeños equipos.”</a:t>
          </a:r>
          <a:endParaRPr lang="en-US"/>
        </a:p>
      </dgm:t>
    </dgm:pt>
    <dgm:pt modelId="{E7984D4B-3E16-4BDD-9142-E457C652F22F}" type="parTrans" cxnId="{8EDA21F9-F7A8-4C32-98EA-180783D348BB}">
      <dgm:prSet/>
      <dgm:spPr/>
      <dgm:t>
        <a:bodyPr/>
        <a:lstStyle/>
        <a:p>
          <a:endParaRPr lang="en-US"/>
        </a:p>
      </dgm:t>
    </dgm:pt>
    <dgm:pt modelId="{F0E8F211-84AE-4DBE-ACEA-004F065E4723}" type="sibTrans" cxnId="{8EDA21F9-F7A8-4C32-98EA-180783D348BB}">
      <dgm:prSet/>
      <dgm:spPr/>
      <dgm:t>
        <a:bodyPr/>
        <a:lstStyle/>
        <a:p>
          <a:endParaRPr lang="en-US"/>
        </a:p>
      </dgm:t>
    </dgm:pt>
    <dgm:pt modelId="{69BF74A2-F8D4-4458-B3C4-89C9A94276A9}" type="pres">
      <dgm:prSet presAssocID="{738EE61F-C48E-450B-BDD0-73B96DB65E0D}" presName="vert0" presStyleCnt="0">
        <dgm:presLayoutVars>
          <dgm:dir/>
          <dgm:animOne val="branch"/>
          <dgm:animLvl val="lvl"/>
        </dgm:presLayoutVars>
      </dgm:prSet>
      <dgm:spPr/>
    </dgm:pt>
    <dgm:pt modelId="{36657C67-428B-48F0-A6DC-DE3173082AA0}" type="pres">
      <dgm:prSet presAssocID="{FE2887AD-696A-4EC5-B3A4-DE601E559D7E}" presName="thickLine" presStyleLbl="alignNode1" presStyleIdx="0" presStyleCnt="4"/>
      <dgm:spPr/>
    </dgm:pt>
    <dgm:pt modelId="{57EBDF23-1150-48EC-A1A7-724E20A6FFFC}" type="pres">
      <dgm:prSet presAssocID="{FE2887AD-696A-4EC5-B3A4-DE601E559D7E}" presName="horz1" presStyleCnt="0"/>
      <dgm:spPr/>
    </dgm:pt>
    <dgm:pt modelId="{8399BDBD-2CE1-453E-90E7-A23882CE66AA}" type="pres">
      <dgm:prSet presAssocID="{FE2887AD-696A-4EC5-B3A4-DE601E559D7E}" presName="tx1" presStyleLbl="revTx" presStyleIdx="0" presStyleCnt="4"/>
      <dgm:spPr/>
    </dgm:pt>
    <dgm:pt modelId="{F17169DA-8AC7-4CDA-9B5D-55BAC2667A9D}" type="pres">
      <dgm:prSet presAssocID="{FE2887AD-696A-4EC5-B3A4-DE601E559D7E}" presName="vert1" presStyleCnt="0"/>
      <dgm:spPr/>
    </dgm:pt>
    <dgm:pt modelId="{A7EA08E7-7A4A-4432-BFD6-5591BB240FCE}" type="pres">
      <dgm:prSet presAssocID="{4B7D902F-DB7B-425A-97A9-52D9D14475F0}" presName="thickLine" presStyleLbl="alignNode1" presStyleIdx="1" presStyleCnt="4"/>
      <dgm:spPr/>
    </dgm:pt>
    <dgm:pt modelId="{6B17F25D-29C8-4BB6-9C41-29A0E6B899B1}" type="pres">
      <dgm:prSet presAssocID="{4B7D902F-DB7B-425A-97A9-52D9D14475F0}" presName="horz1" presStyleCnt="0"/>
      <dgm:spPr/>
    </dgm:pt>
    <dgm:pt modelId="{D4F9B076-12CB-4AB8-BA63-2F1C28E220A5}" type="pres">
      <dgm:prSet presAssocID="{4B7D902F-DB7B-425A-97A9-52D9D14475F0}" presName="tx1" presStyleLbl="revTx" presStyleIdx="1" presStyleCnt="4"/>
      <dgm:spPr/>
    </dgm:pt>
    <dgm:pt modelId="{F5C5B12C-0972-4785-BAFD-7B6A4F36B237}" type="pres">
      <dgm:prSet presAssocID="{4B7D902F-DB7B-425A-97A9-52D9D14475F0}" presName="vert1" presStyleCnt="0"/>
      <dgm:spPr/>
    </dgm:pt>
    <dgm:pt modelId="{BB457F86-4D7A-4076-8F75-31FDAFCC45A8}" type="pres">
      <dgm:prSet presAssocID="{CEB4657F-74EF-406B-8E3A-1B9DAE2DBEE2}" presName="thickLine" presStyleLbl="alignNode1" presStyleIdx="2" presStyleCnt="4"/>
      <dgm:spPr/>
    </dgm:pt>
    <dgm:pt modelId="{F2C572E7-B9CC-4656-9360-2864F9C2AFF0}" type="pres">
      <dgm:prSet presAssocID="{CEB4657F-74EF-406B-8E3A-1B9DAE2DBEE2}" presName="horz1" presStyleCnt="0"/>
      <dgm:spPr/>
    </dgm:pt>
    <dgm:pt modelId="{A756527B-0F48-4310-997E-69C237970B41}" type="pres">
      <dgm:prSet presAssocID="{CEB4657F-74EF-406B-8E3A-1B9DAE2DBEE2}" presName="tx1" presStyleLbl="revTx" presStyleIdx="2" presStyleCnt="4"/>
      <dgm:spPr/>
    </dgm:pt>
    <dgm:pt modelId="{6C5E2507-F018-4482-B91C-DB59CB1A3754}" type="pres">
      <dgm:prSet presAssocID="{CEB4657F-74EF-406B-8E3A-1B9DAE2DBEE2}" presName="vert1" presStyleCnt="0"/>
      <dgm:spPr/>
    </dgm:pt>
    <dgm:pt modelId="{FA83DE83-3BA5-461C-B25E-A2FFC19D7FF3}" type="pres">
      <dgm:prSet presAssocID="{29204495-5CF6-4F86-9A4E-AB8107660A03}" presName="thickLine" presStyleLbl="alignNode1" presStyleIdx="3" presStyleCnt="4"/>
      <dgm:spPr/>
    </dgm:pt>
    <dgm:pt modelId="{0AF27E82-8DD1-46B2-9C59-EB30755C7444}" type="pres">
      <dgm:prSet presAssocID="{29204495-5CF6-4F86-9A4E-AB8107660A03}" presName="horz1" presStyleCnt="0"/>
      <dgm:spPr/>
    </dgm:pt>
    <dgm:pt modelId="{54E0A680-7636-4E71-B753-DE8666072C33}" type="pres">
      <dgm:prSet presAssocID="{29204495-5CF6-4F86-9A4E-AB8107660A03}" presName="tx1" presStyleLbl="revTx" presStyleIdx="3" presStyleCnt="4"/>
      <dgm:spPr/>
    </dgm:pt>
    <dgm:pt modelId="{5F1C1261-98D6-46E8-808D-9D7CD87752BB}" type="pres">
      <dgm:prSet presAssocID="{29204495-5CF6-4F86-9A4E-AB8107660A03}" presName="vert1" presStyleCnt="0"/>
      <dgm:spPr/>
    </dgm:pt>
  </dgm:ptLst>
  <dgm:cxnLst>
    <dgm:cxn modelId="{70DB0A07-025C-4749-A0D9-F473381B1393}" type="presOf" srcId="{4B7D902F-DB7B-425A-97A9-52D9D14475F0}" destId="{D4F9B076-12CB-4AB8-BA63-2F1C28E220A5}" srcOrd="0" destOrd="0" presId="urn:microsoft.com/office/officeart/2008/layout/LinedList"/>
    <dgm:cxn modelId="{7A2E2709-BC37-4FF7-B739-5E4C1C3A1132}" srcId="{738EE61F-C48E-450B-BDD0-73B96DB65E0D}" destId="{FE2887AD-696A-4EC5-B3A4-DE601E559D7E}" srcOrd="0" destOrd="0" parTransId="{A3BF1FD8-0DFF-4B5C-90F4-E11F6D954FC5}" sibTransId="{BC6FE2CA-755C-472B-8EBB-9031956A672E}"/>
    <dgm:cxn modelId="{196C070E-56ED-4F2F-9999-144755589890}" srcId="{738EE61F-C48E-450B-BDD0-73B96DB65E0D}" destId="{CEB4657F-74EF-406B-8E3A-1B9DAE2DBEE2}" srcOrd="2" destOrd="0" parTransId="{F64FDAA2-6844-4556-9496-184067C853A7}" sibTransId="{1C7B1F41-6917-49CF-9373-2FCABC0F3A3C}"/>
    <dgm:cxn modelId="{E5C90C5C-9FC6-4A86-8D38-AAB7A325E2A8}" srcId="{738EE61F-C48E-450B-BDD0-73B96DB65E0D}" destId="{4B7D902F-DB7B-425A-97A9-52D9D14475F0}" srcOrd="1" destOrd="0" parTransId="{CF14C7C1-3AF0-4377-B90C-3E3623D1282C}" sibTransId="{07216B26-F895-4EE8-8725-4E7686A8B2DE}"/>
    <dgm:cxn modelId="{B34C1E9C-29AE-4396-AE7E-DCCCD2A0EE5B}" type="presOf" srcId="{738EE61F-C48E-450B-BDD0-73B96DB65E0D}" destId="{69BF74A2-F8D4-4458-B3C4-89C9A94276A9}" srcOrd="0" destOrd="0" presId="urn:microsoft.com/office/officeart/2008/layout/LinedList"/>
    <dgm:cxn modelId="{AFF0CA9E-55EE-4A49-8DD6-2ABA3CD8A92C}" type="presOf" srcId="{29204495-5CF6-4F86-9A4E-AB8107660A03}" destId="{54E0A680-7636-4E71-B753-DE8666072C33}" srcOrd="0" destOrd="0" presId="urn:microsoft.com/office/officeart/2008/layout/LinedList"/>
    <dgm:cxn modelId="{7835D3AB-DEA5-4942-AA06-6025EABAAFF4}" type="presOf" srcId="{CEB4657F-74EF-406B-8E3A-1B9DAE2DBEE2}" destId="{A756527B-0F48-4310-997E-69C237970B41}" srcOrd="0" destOrd="0" presId="urn:microsoft.com/office/officeart/2008/layout/LinedList"/>
    <dgm:cxn modelId="{8EDA21F9-F7A8-4C32-98EA-180783D348BB}" srcId="{738EE61F-C48E-450B-BDD0-73B96DB65E0D}" destId="{29204495-5CF6-4F86-9A4E-AB8107660A03}" srcOrd="3" destOrd="0" parTransId="{E7984D4B-3E16-4BDD-9142-E457C652F22F}" sibTransId="{F0E8F211-84AE-4DBE-ACEA-004F065E4723}"/>
    <dgm:cxn modelId="{C51183F9-03D4-4D29-8169-07FE6F435676}" type="presOf" srcId="{FE2887AD-696A-4EC5-B3A4-DE601E559D7E}" destId="{8399BDBD-2CE1-453E-90E7-A23882CE66AA}" srcOrd="0" destOrd="0" presId="urn:microsoft.com/office/officeart/2008/layout/LinedList"/>
    <dgm:cxn modelId="{0B32CCD2-EF3A-42F6-A181-C0B5A9C272BD}" type="presParOf" srcId="{69BF74A2-F8D4-4458-B3C4-89C9A94276A9}" destId="{36657C67-428B-48F0-A6DC-DE3173082AA0}" srcOrd="0" destOrd="0" presId="urn:microsoft.com/office/officeart/2008/layout/LinedList"/>
    <dgm:cxn modelId="{3486E870-2ED6-42D7-AB2C-D211F26224EE}" type="presParOf" srcId="{69BF74A2-F8D4-4458-B3C4-89C9A94276A9}" destId="{57EBDF23-1150-48EC-A1A7-724E20A6FFFC}" srcOrd="1" destOrd="0" presId="urn:microsoft.com/office/officeart/2008/layout/LinedList"/>
    <dgm:cxn modelId="{1514CD0E-4858-4A24-A93B-03127BAB017F}" type="presParOf" srcId="{57EBDF23-1150-48EC-A1A7-724E20A6FFFC}" destId="{8399BDBD-2CE1-453E-90E7-A23882CE66AA}" srcOrd="0" destOrd="0" presId="urn:microsoft.com/office/officeart/2008/layout/LinedList"/>
    <dgm:cxn modelId="{4FD53A39-853C-4468-B34E-C10862A5B795}" type="presParOf" srcId="{57EBDF23-1150-48EC-A1A7-724E20A6FFFC}" destId="{F17169DA-8AC7-4CDA-9B5D-55BAC2667A9D}" srcOrd="1" destOrd="0" presId="urn:microsoft.com/office/officeart/2008/layout/LinedList"/>
    <dgm:cxn modelId="{DF5226B2-871E-46CB-99B0-2C7408A1C831}" type="presParOf" srcId="{69BF74A2-F8D4-4458-B3C4-89C9A94276A9}" destId="{A7EA08E7-7A4A-4432-BFD6-5591BB240FCE}" srcOrd="2" destOrd="0" presId="urn:microsoft.com/office/officeart/2008/layout/LinedList"/>
    <dgm:cxn modelId="{06ADCA01-92E5-49B7-898E-3E27A1CB1C76}" type="presParOf" srcId="{69BF74A2-F8D4-4458-B3C4-89C9A94276A9}" destId="{6B17F25D-29C8-4BB6-9C41-29A0E6B899B1}" srcOrd="3" destOrd="0" presId="urn:microsoft.com/office/officeart/2008/layout/LinedList"/>
    <dgm:cxn modelId="{27902C35-F91C-489D-A9D4-D867A55B96D5}" type="presParOf" srcId="{6B17F25D-29C8-4BB6-9C41-29A0E6B899B1}" destId="{D4F9B076-12CB-4AB8-BA63-2F1C28E220A5}" srcOrd="0" destOrd="0" presId="urn:microsoft.com/office/officeart/2008/layout/LinedList"/>
    <dgm:cxn modelId="{E8687CD0-D2F2-4C19-9C5D-37F880F92386}" type="presParOf" srcId="{6B17F25D-29C8-4BB6-9C41-29A0E6B899B1}" destId="{F5C5B12C-0972-4785-BAFD-7B6A4F36B237}" srcOrd="1" destOrd="0" presId="urn:microsoft.com/office/officeart/2008/layout/LinedList"/>
    <dgm:cxn modelId="{8BDD9A83-DEB6-44F9-87A8-5D92EA6A357B}" type="presParOf" srcId="{69BF74A2-F8D4-4458-B3C4-89C9A94276A9}" destId="{BB457F86-4D7A-4076-8F75-31FDAFCC45A8}" srcOrd="4" destOrd="0" presId="urn:microsoft.com/office/officeart/2008/layout/LinedList"/>
    <dgm:cxn modelId="{BFBB3C3F-F352-4190-B006-42FBB26D54CF}" type="presParOf" srcId="{69BF74A2-F8D4-4458-B3C4-89C9A94276A9}" destId="{F2C572E7-B9CC-4656-9360-2864F9C2AFF0}" srcOrd="5" destOrd="0" presId="urn:microsoft.com/office/officeart/2008/layout/LinedList"/>
    <dgm:cxn modelId="{A6B7D241-026D-4299-8075-5B7CF26D3914}" type="presParOf" srcId="{F2C572E7-B9CC-4656-9360-2864F9C2AFF0}" destId="{A756527B-0F48-4310-997E-69C237970B41}" srcOrd="0" destOrd="0" presId="urn:microsoft.com/office/officeart/2008/layout/LinedList"/>
    <dgm:cxn modelId="{80D9CB88-D10D-4954-A1F3-D1687C0ADCAD}" type="presParOf" srcId="{F2C572E7-B9CC-4656-9360-2864F9C2AFF0}" destId="{6C5E2507-F018-4482-B91C-DB59CB1A3754}" srcOrd="1" destOrd="0" presId="urn:microsoft.com/office/officeart/2008/layout/LinedList"/>
    <dgm:cxn modelId="{41E4384F-56E0-478B-BA1C-FC6FB3215878}" type="presParOf" srcId="{69BF74A2-F8D4-4458-B3C4-89C9A94276A9}" destId="{FA83DE83-3BA5-461C-B25E-A2FFC19D7FF3}" srcOrd="6" destOrd="0" presId="urn:microsoft.com/office/officeart/2008/layout/LinedList"/>
    <dgm:cxn modelId="{EA7DC569-703C-4CC4-BFB6-789D351287E9}" type="presParOf" srcId="{69BF74A2-F8D4-4458-B3C4-89C9A94276A9}" destId="{0AF27E82-8DD1-46B2-9C59-EB30755C7444}" srcOrd="7" destOrd="0" presId="urn:microsoft.com/office/officeart/2008/layout/LinedList"/>
    <dgm:cxn modelId="{C55EDFD5-C557-4A6F-A957-073A117D33A6}" type="presParOf" srcId="{0AF27E82-8DD1-46B2-9C59-EB30755C7444}" destId="{54E0A680-7636-4E71-B753-DE8666072C33}" srcOrd="0" destOrd="0" presId="urn:microsoft.com/office/officeart/2008/layout/LinedList"/>
    <dgm:cxn modelId="{AE35636D-4165-4BC6-A270-935ABEDF85D8}" type="presParOf" srcId="{0AF27E82-8DD1-46B2-9C59-EB30755C7444}" destId="{5F1C1261-98D6-46E8-808D-9D7CD87752B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F58843-AAA7-465A-8721-178922DE874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2897349-CC71-4B6E-BEDA-F22E04412186}">
      <dgm:prSet/>
      <dgm:spPr/>
      <dgm:t>
        <a:bodyPr/>
        <a:lstStyle/>
        <a:p>
          <a:r>
            <a:rPr lang="es-CO"/>
            <a:t>Falta de recursos económicos que lleva a tener que hacer rifas, voluntariados y esperar las donaciones de las personas.</a:t>
          </a:r>
          <a:endParaRPr lang="en-US"/>
        </a:p>
      </dgm:t>
    </dgm:pt>
    <dgm:pt modelId="{EA1C6918-37FB-4195-96BD-A5DD7E1CF336}" type="parTrans" cxnId="{892C8C5E-539D-44C7-9D37-712D3F9D4274}">
      <dgm:prSet/>
      <dgm:spPr/>
      <dgm:t>
        <a:bodyPr/>
        <a:lstStyle/>
        <a:p>
          <a:endParaRPr lang="en-US"/>
        </a:p>
      </dgm:t>
    </dgm:pt>
    <dgm:pt modelId="{0E597627-B3F9-4FEB-821E-407F452FB4FE}" type="sibTrans" cxnId="{892C8C5E-539D-44C7-9D37-712D3F9D4274}">
      <dgm:prSet/>
      <dgm:spPr/>
      <dgm:t>
        <a:bodyPr/>
        <a:lstStyle/>
        <a:p>
          <a:endParaRPr lang="en-US"/>
        </a:p>
      </dgm:t>
    </dgm:pt>
    <dgm:pt modelId="{2891A313-E6BE-4567-8BF0-9ACDAE46CD1F}">
      <dgm:prSet/>
      <dgm:spPr/>
      <dgm:t>
        <a:bodyPr/>
        <a:lstStyle/>
        <a:p>
          <a:r>
            <a:rPr lang="es-CO"/>
            <a:t>Falta de apoyo por parte del estado.</a:t>
          </a:r>
          <a:endParaRPr lang="en-US"/>
        </a:p>
      </dgm:t>
    </dgm:pt>
    <dgm:pt modelId="{DAABEC5D-3C6E-43A7-BDC6-B9860A82386B}" type="parTrans" cxnId="{904307EC-5F39-4BBB-BBC1-1B451850BA17}">
      <dgm:prSet/>
      <dgm:spPr/>
      <dgm:t>
        <a:bodyPr/>
        <a:lstStyle/>
        <a:p>
          <a:endParaRPr lang="en-US"/>
        </a:p>
      </dgm:t>
    </dgm:pt>
    <dgm:pt modelId="{151E16C7-DA2E-4F35-AEE2-7F89EDDC0ACE}" type="sibTrans" cxnId="{904307EC-5F39-4BBB-BBC1-1B451850BA17}">
      <dgm:prSet/>
      <dgm:spPr/>
      <dgm:t>
        <a:bodyPr/>
        <a:lstStyle/>
        <a:p>
          <a:endParaRPr lang="en-US"/>
        </a:p>
      </dgm:t>
    </dgm:pt>
    <dgm:pt modelId="{70DC8C30-B28C-43D0-B1B7-610EAE0E993C}" type="pres">
      <dgm:prSet presAssocID="{CAF58843-AAA7-465A-8721-178922DE874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CA325AC-40C1-46BC-A40B-452F9359166A}" type="pres">
      <dgm:prSet presAssocID="{D2897349-CC71-4B6E-BEDA-F22E04412186}" presName="hierRoot1" presStyleCnt="0"/>
      <dgm:spPr/>
    </dgm:pt>
    <dgm:pt modelId="{16821DC5-4393-4505-AE5D-1DCD44DA76EE}" type="pres">
      <dgm:prSet presAssocID="{D2897349-CC71-4B6E-BEDA-F22E04412186}" presName="composite" presStyleCnt="0"/>
      <dgm:spPr/>
    </dgm:pt>
    <dgm:pt modelId="{CBF171EF-71F9-49A8-BB18-00C1598F4562}" type="pres">
      <dgm:prSet presAssocID="{D2897349-CC71-4B6E-BEDA-F22E04412186}" presName="background" presStyleLbl="node0" presStyleIdx="0" presStyleCnt="2"/>
      <dgm:spPr/>
    </dgm:pt>
    <dgm:pt modelId="{CCD13387-CFB6-4AAA-9D08-7B783857A506}" type="pres">
      <dgm:prSet presAssocID="{D2897349-CC71-4B6E-BEDA-F22E04412186}" presName="text" presStyleLbl="fgAcc0" presStyleIdx="0" presStyleCnt="2">
        <dgm:presLayoutVars>
          <dgm:chPref val="3"/>
        </dgm:presLayoutVars>
      </dgm:prSet>
      <dgm:spPr/>
    </dgm:pt>
    <dgm:pt modelId="{43D274E1-A053-4532-B2EB-313E72059258}" type="pres">
      <dgm:prSet presAssocID="{D2897349-CC71-4B6E-BEDA-F22E04412186}" presName="hierChild2" presStyleCnt="0"/>
      <dgm:spPr/>
    </dgm:pt>
    <dgm:pt modelId="{C31D7A2A-375A-4884-AAE2-B5E7CFC76D3F}" type="pres">
      <dgm:prSet presAssocID="{2891A313-E6BE-4567-8BF0-9ACDAE46CD1F}" presName="hierRoot1" presStyleCnt="0"/>
      <dgm:spPr/>
    </dgm:pt>
    <dgm:pt modelId="{946F28DC-43A1-4D84-B0DF-96B7F1F11457}" type="pres">
      <dgm:prSet presAssocID="{2891A313-E6BE-4567-8BF0-9ACDAE46CD1F}" presName="composite" presStyleCnt="0"/>
      <dgm:spPr/>
    </dgm:pt>
    <dgm:pt modelId="{8E354AE6-F27F-4143-8101-D4753455F5DA}" type="pres">
      <dgm:prSet presAssocID="{2891A313-E6BE-4567-8BF0-9ACDAE46CD1F}" presName="background" presStyleLbl="node0" presStyleIdx="1" presStyleCnt="2"/>
      <dgm:spPr/>
    </dgm:pt>
    <dgm:pt modelId="{B25A6E40-87E0-4B88-9998-BCEE944612F2}" type="pres">
      <dgm:prSet presAssocID="{2891A313-E6BE-4567-8BF0-9ACDAE46CD1F}" presName="text" presStyleLbl="fgAcc0" presStyleIdx="1" presStyleCnt="2">
        <dgm:presLayoutVars>
          <dgm:chPref val="3"/>
        </dgm:presLayoutVars>
      </dgm:prSet>
      <dgm:spPr/>
    </dgm:pt>
    <dgm:pt modelId="{A3B6C238-C647-431E-B991-89CD0724E03E}" type="pres">
      <dgm:prSet presAssocID="{2891A313-E6BE-4567-8BF0-9ACDAE46CD1F}" presName="hierChild2" presStyleCnt="0"/>
      <dgm:spPr/>
    </dgm:pt>
  </dgm:ptLst>
  <dgm:cxnLst>
    <dgm:cxn modelId="{4C642B2C-437F-4CD5-AF49-4AB6E3C75ED4}" type="presOf" srcId="{D2897349-CC71-4B6E-BEDA-F22E04412186}" destId="{CCD13387-CFB6-4AAA-9D08-7B783857A506}" srcOrd="0" destOrd="0" presId="urn:microsoft.com/office/officeart/2005/8/layout/hierarchy1"/>
    <dgm:cxn modelId="{892C8C5E-539D-44C7-9D37-712D3F9D4274}" srcId="{CAF58843-AAA7-465A-8721-178922DE874F}" destId="{D2897349-CC71-4B6E-BEDA-F22E04412186}" srcOrd="0" destOrd="0" parTransId="{EA1C6918-37FB-4195-96BD-A5DD7E1CF336}" sibTransId="{0E597627-B3F9-4FEB-821E-407F452FB4FE}"/>
    <dgm:cxn modelId="{D1CDC36A-8CC9-4A5E-A12A-89DF9E096CA0}" type="presOf" srcId="{2891A313-E6BE-4567-8BF0-9ACDAE46CD1F}" destId="{B25A6E40-87E0-4B88-9998-BCEE944612F2}" srcOrd="0" destOrd="0" presId="urn:microsoft.com/office/officeart/2005/8/layout/hierarchy1"/>
    <dgm:cxn modelId="{9553D685-5790-4EB4-9AC9-DC08D742BCBB}" type="presOf" srcId="{CAF58843-AAA7-465A-8721-178922DE874F}" destId="{70DC8C30-B28C-43D0-B1B7-610EAE0E993C}" srcOrd="0" destOrd="0" presId="urn:microsoft.com/office/officeart/2005/8/layout/hierarchy1"/>
    <dgm:cxn modelId="{904307EC-5F39-4BBB-BBC1-1B451850BA17}" srcId="{CAF58843-AAA7-465A-8721-178922DE874F}" destId="{2891A313-E6BE-4567-8BF0-9ACDAE46CD1F}" srcOrd="1" destOrd="0" parTransId="{DAABEC5D-3C6E-43A7-BDC6-B9860A82386B}" sibTransId="{151E16C7-DA2E-4F35-AEE2-7F89EDDC0ACE}"/>
    <dgm:cxn modelId="{2BC1E065-F27E-42B0-B142-4A8DEB23557B}" type="presParOf" srcId="{70DC8C30-B28C-43D0-B1B7-610EAE0E993C}" destId="{BCA325AC-40C1-46BC-A40B-452F9359166A}" srcOrd="0" destOrd="0" presId="urn:microsoft.com/office/officeart/2005/8/layout/hierarchy1"/>
    <dgm:cxn modelId="{80CBB1DC-2CCA-4867-8C6D-5945B8888B8C}" type="presParOf" srcId="{BCA325AC-40C1-46BC-A40B-452F9359166A}" destId="{16821DC5-4393-4505-AE5D-1DCD44DA76EE}" srcOrd="0" destOrd="0" presId="urn:microsoft.com/office/officeart/2005/8/layout/hierarchy1"/>
    <dgm:cxn modelId="{06A2E5B9-144A-4104-B527-B41F3BC54F8D}" type="presParOf" srcId="{16821DC5-4393-4505-AE5D-1DCD44DA76EE}" destId="{CBF171EF-71F9-49A8-BB18-00C1598F4562}" srcOrd="0" destOrd="0" presId="urn:microsoft.com/office/officeart/2005/8/layout/hierarchy1"/>
    <dgm:cxn modelId="{C62D5627-3759-4D5D-AC5D-97936ADF78AD}" type="presParOf" srcId="{16821DC5-4393-4505-AE5D-1DCD44DA76EE}" destId="{CCD13387-CFB6-4AAA-9D08-7B783857A506}" srcOrd="1" destOrd="0" presId="urn:microsoft.com/office/officeart/2005/8/layout/hierarchy1"/>
    <dgm:cxn modelId="{F2A8F9CB-7C62-4495-9E0C-80A4F78FE178}" type="presParOf" srcId="{BCA325AC-40C1-46BC-A40B-452F9359166A}" destId="{43D274E1-A053-4532-B2EB-313E72059258}" srcOrd="1" destOrd="0" presId="urn:microsoft.com/office/officeart/2005/8/layout/hierarchy1"/>
    <dgm:cxn modelId="{970DBCF7-C455-4401-AF61-2DE9DD12DF49}" type="presParOf" srcId="{70DC8C30-B28C-43D0-B1B7-610EAE0E993C}" destId="{C31D7A2A-375A-4884-AAE2-B5E7CFC76D3F}" srcOrd="1" destOrd="0" presId="urn:microsoft.com/office/officeart/2005/8/layout/hierarchy1"/>
    <dgm:cxn modelId="{18900423-E6D7-4974-8A2D-C761138F614A}" type="presParOf" srcId="{C31D7A2A-375A-4884-AAE2-B5E7CFC76D3F}" destId="{946F28DC-43A1-4D84-B0DF-96B7F1F11457}" srcOrd="0" destOrd="0" presId="urn:microsoft.com/office/officeart/2005/8/layout/hierarchy1"/>
    <dgm:cxn modelId="{04838664-84F1-45E5-998E-80DAA5E81406}" type="presParOf" srcId="{946F28DC-43A1-4D84-B0DF-96B7F1F11457}" destId="{8E354AE6-F27F-4143-8101-D4753455F5DA}" srcOrd="0" destOrd="0" presId="urn:microsoft.com/office/officeart/2005/8/layout/hierarchy1"/>
    <dgm:cxn modelId="{4A93E888-AD39-4905-84EC-3DB8D5F96F5F}" type="presParOf" srcId="{946F28DC-43A1-4D84-B0DF-96B7F1F11457}" destId="{B25A6E40-87E0-4B88-9998-BCEE944612F2}" srcOrd="1" destOrd="0" presId="urn:microsoft.com/office/officeart/2005/8/layout/hierarchy1"/>
    <dgm:cxn modelId="{FAFD904B-5D06-49C3-A9D0-0F187BC2D2E3}" type="presParOf" srcId="{C31D7A2A-375A-4884-AAE2-B5E7CFC76D3F}" destId="{A3B6C238-C647-431E-B991-89CD0724E03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21F237-6733-4BBA-8644-09ED3407AD9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F7C116B-2CE0-498F-8C6D-447EDAB50E24}">
      <dgm:prSet/>
      <dgm:spPr/>
      <dgm:t>
        <a:bodyPr/>
        <a:lstStyle/>
        <a:p>
          <a:r>
            <a:rPr lang="es-CO"/>
            <a:t>Inclusión social</a:t>
          </a:r>
          <a:endParaRPr lang="en-US"/>
        </a:p>
      </dgm:t>
    </dgm:pt>
    <dgm:pt modelId="{087DBC64-51F5-4318-997E-154E389DE901}" type="parTrans" cxnId="{0E00C3F4-6C76-40B0-A30D-31B203D17034}">
      <dgm:prSet/>
      <dgm:spPr/>
      <dgm:t>
        <a:bodyPr/>
        <a:lstStyle/>
        <a:p>
          <a:endParaRPr lang="en-US"/>
        </a:p>
      </dgm:t>
    </dgm:pt>
    <dgm:pt modelId="{C859444A-DD20-4D8E-BC81-BCA17395A3DB}" type="sibTrans" cxnId="{0E00C3F4-6C76-40B0-A30D-31B203D17034}">
      <dgm:prSet/>
      <dgm:spPr/>
      <dgm:t>
        <a:bodyPr/>
        <a:lstStyle/>
        <a:p>
          <a:endParaRPr lang="en-US"/>
        </a:p>
      </dgm:t>
    </dgm:pt>
    <dgm:pt modelId="{0E227D92-15B6-4D48-A35B-008E26029B78}">
      <dgm:prSet/>
      <dgm:spPr/>
      <dgm:t>
        <a:bodyPr/>
        <a:lstStyle/>
        <a:p>
          <a:r>
            <a:rPr lang="es-CO"/>
            <a:t>Fortalecimiento de valores</a:t>
          </a:r>
          <a:endParaRPr lang="en-US"/>
        </a:p>
      </dgm:t>
    </dgm:pt>
    <dgm:pt modelId="{3EE5EE7E-6893-422E-AF2D-AE84F06EF6BF}" type="parTrans" cxnId="{89AEF54E-BB3D-4C80-B1DF-80F89AD56535}">
      <dgm:prSet/>
      <dgm:spPr/>
      <dgm:t>
        <a:bodyPr/>
        <a:lstStyle/>
        <a:p>
          <a:endParaRPr lang="en-US"/>
        </a:p>
      </dgm:t>
    </dgm:pt>
    <dgm:pt modelId="{6D09D210-23F3-4459-9AFB-1DCB2170CAD3}" type="sibTrans" cxnId="{89AEF54E-BB3D-4C80-B1DF-80F89AD56535}">
      <dgm:prSet/>
      <dgm:spPr/>
      <dgm:t>
        <a:bodyPr/>
        <a:lstStyle/>
        <a:p>
          <a:endParaRPr lang="en-US"/>
        </a:p>
      </dgm:t>
    </dgm:pt>
    <dgm:pt modelId="{96A13BD4-6AAE-4AD8-A66D-5C7B28896454}">
      <dgm:prSet/>
      <dgm:spPr/>
      <dgm:t>
        <a:bodyPr/>
        <a:lstStyle/>
        <a:p>
          <a:r>
            <a:rPr lang="es-CO"/>
            <a:t>Disminución de conflictos</a:t>
          </a:r>
          <a:endParaRPr lang="en-US"/>
        </a:p>
      </dgm:t>
    </dgm:pt>
    <dgm:pt modelId="{3521E40C-8414-4A78-A944-ED6649BD5D75}" type="parTrans" cxnId="{40955758-E25B-4195-A751-AE23650B4CCC}">
      <dgm:prSet/>
      <dgm:spPr/>
      <dgm:t>
        <a:bodyPr/>
        <a:lstStyle/>
        <a:p>
          <a:endParaRPr lang="en-US"/>
        </a:p>
      </dgm:t>
    </dgm:pt>
    <dgm:pt modelId="{73B8E168-89E9-4AC1-B691-4ADB0A93BBF3}" type="sibTrans" cxnId="{40955758-E25B-4195-A751-AE23650B4CCC}">
      <dgm:prSet/>
      <dgm:spPr/>
      <dgm:t>
        <a:bodyPr/>
        <a:lstStyle/>
        <a:p>
          <a:endParaRPr lang="en-US"/>
        </a:p>
      </dgm:t>
    </dgm:pt>
    <dgm:pt modelId="{361405FA-C8AE-4B8E-AA21-97F227140D4D}">
      <dgm:prSet/>
      <dgm:spPr/>
      <dgm:t>
        <a:bodyPr/>
        <a:lstStyle/>
        <a:p>
          <a:r>
            <a:rPr lang="es-CO"/>
            <a:t>Creación de líderes</a:t>
          </a:r>
          <a:endParaRPr lang="en-US"/>
        </a:p>
      </dgm:t>
    </dgm:pt>
    <dgm:pt modelId="{D7E75393-4EC0-41C6-B6AA-55A5815DBBBB}" type="parTrans" cxnId="{4F556ECE-15C1-44F4-81D9-51D628F9F0E1}">
      <dgm:prSet/>
      <dgm:spPr/>
      <dgm:t>
        <a:bodyPr/>
        <a:lstStyle/>
        <a:p>
          <a:endParaRPr lang="en-US"/>
        </a:p>
      </dgm:t>
    </dgm:pt>
    <dgm:pt modelId="{F388762C-AB17-4BE3-B79F-E6E2DBAB58A7}" type="sibTrans" cxnId="{4F556ECE-15C1-44F4-81D9-51D628F9F0E1}">
      <dgm:prSet/>
      <dgm:spPr/>
      <dgm:t>
        <a:bodyPr/>
        <a:lstStyle/>
        <a:p>
          <a:endParaRPr lang="en-US"/>
        </a:p>
      </dgm:t>
    </dgm:pt>
    <dgm:pt modelId="{5CD521CE-06DA-48C3-B5BF-A40660D65935}">
      <dgm:prSet/>
      <dgm:spPr/>
      <dgm:t>
        <a:bodyPr/>
        <a:lstStyle/>
        <a:p>
          <a:r>
            <a:rPr lang="es-CO"/>
            <a:t>Recuperación de jóvenes en riesgo</a:t>
          </a:r>
          <a:endParaRPr lang="en-US"/>
        </a:p>
      </dgm:t>
    </dgm:pt>
    <dgm:pt modelId="{4890BD87-FDE2-4003-98AF-CA2643E20C8D}" type="parTrans" cxnId="{FD868F35-10D7-40BA-9C4C-3991083DECE2}">
      <dgm:prSet/>
      <dgm:spPr/>
      <dgm:t>
        <a:bodyPr/>
        <a:lstStyle/>
        <a:p>
          <a:endParaRPr lang="en-US"/>
        </a:p>
      </dgm:t>
    </dgm:pt>
    <dgm:pt modelId="{066ECAA5-8FDF-467E-A2C8-D18DE60D7771}" type="sibTrans" cxnId="{FD868F35-10D7-40BA-9C4C-3991083DECE2}">
      <dgm:prSet/>
      <dgm:spPr/>
      <dgm:t>
        <a:bodyPr/>
        <a:lstStyle/>
        <a:p>
          <a:endParaRPr lang="en-US"/>
        </a:p>
      </dgm:t>
    </dgm:pt>
    <dgm:pt modelId="{E0CB87E4-D1AC-4C86-AAFA-B94ABA71E136}" type="pres">
      <dgm:prSet presAssocID="{BF21F237-6733-4BBA-8644-09ED3407AD96}" presName="root" presStyleCnt="0">
        <dgm:presLayoutVars>
          <dgm:dir/>
          <dgm:resizeHandles val="exact"/>
        </dgm:presLayoutVars>
      </dgm:prSet>
      <dgm:spPr/>
    </dgm:pt>
    <dgm:pt modelId="{A1830759-E2B6-471D-BB18-001BAE4268D7}" type="pres">
      <dgm:prSet presAssocID="{5F7C116B-2CE0-498F-8C6D-447EDAB50E24}" presName="compNode" presStyleCnt="0"/>
      <dgm:spPr/>
    </dgm:pt>
    <dgm:pt modelId="{289AB089-CA40-4E67-B702-D33A0A152C44}" type="pres">
      <dgm:prSet presAssocID="{5F7C116B-2CE0-498F-8C6D-447EDAB50E2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CC806692-807D-4F63-A48F-8D4C8EC55955}" type="pres">
      <dgm:prSet presAssocID="{5F7C116B-2CE0-498F-8C6D-447EDAB50E24}" presName="spaceRect" presStyleCnt="0"/>
      <dgm:spPr/>
    </dgm:pt>
    <dgm:pt modelId="{D34906D2-ACF4-4D44-B4E9-4A9C1DFE6775}" type="pres">
      <dgm:prSet presAssocID="{5F7C116B-2CE0-498F-8C6D-447EDAB50E24}" presName="textRect" presStyleLbl="revTx" presStyleIdx="0" presStyleCnt="5">
        <dgm:presLayoutVars>
          <dgm:chMax val="1"/>
          <dgm:chPref val="1"/>
        </dgm:presLayoutVars>
      </dgm:prSet>
      <dgm:spPr/>
    </dgm:pt>
    <dgm:pt modelId="{D6C598C8-4AEA-4C03-9541-DFD95A804E77}" type="pres">
      <dgm:prSet presAssocID="{C859444A-DD20-4D8E-BC81-BCA17395A3DB}" presName="sibTrans" presStyleCnt="0"/>
      <dgm:spPr/>
    </dgm:pt>
    <dgm:pt modelId="{769885F3-7860-4074-8B44-50B6DD3254EF}" type="pres">
      <dgm:prSet presAssocID="{0E227D92-15B6-4D48-A35B-008E26029B78}" presName="compNode" presStyleCnt="0"/>
      <dgm:spPr/>
    </dgm:pt>
    <dgm:pt modelId="{B34901B7-8457-4C41-A848-21F39F19E652}" type="pres">
      <dgm:prSet presAssocID="{0E227D92-15B6-4D48-A35B-008E26029B7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ABED0E0B-0C7E-4250-8AFA-F6A950990C55}" type="pres">
      <dgm:prSet presAssocID="{0E227D92-15B6-4D48-A35B-008E26029B78}" presName="spaceRect" presStyleCnt="0"/>
      <dgm:spPr/>
    </dgm:pt>
    <dgm:pt modelId="{E6BB5660-B3CA-4F61-A204-8CE34969B770}" type="pres">
      <dgm:prSet presAssocID="{0E227D92-15B6-4D48-A35B-008E26029B78}" presName="textRect" presStyleLbl="revTx" presStyleIdx="1" presStyleCnt="5">
        <dgm:presLayoutVars>
          <dgm:chMax val="1"/>
          <dgm:chPref val="1"/>
        </dgm:presLayoutVars>
      </dgm:prSet>
      <dgm:spPr/>
    </dgm:pt>
    <dgm:pt modelId="{E831B44B-F89D-4B77-99DF-8A7A407CDF22}" type="pres">
      <dgm:prSet presAssocID="{6D09D210-23F3-4459-9AFB-1DCB2170CAD3}" presName="sibTrans" presStyleCnt="0"/>
      <dgm:spPr/>
    </dgm:pt>
    <dgm:pt modelId="{96DEDE81-2370-48DF-8CE4-56A81E8BA01F}" type="pres">
      <dgm:prSet presAssocID="{96A13BD4-6AAE-4AD8-A66D-5C7B28896454}" presName="compNode" presStyleCnt="0"/>
      <dgm:spPr/>
    </dgm:pt>
    <dgm:pt modelId="{326899BB-74B5-42D8-9B9A-D7E2B29E5D4D}" type="pres">
      <dgm:prSet presAssocID="{96A13BD4-6AAE-4AD8-A66D-5C7B2889645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E93F78E5-6931-4330-A279-1D58BD138737}" type="pres">
      <dgm:prSet presAssocID="{96A13BD4-6AAE-4AD8-A66D-5C7B28896454}" presName="spaceRect" presStyleCnt="0"/>
      <dgm:spPr/>
    </dgm:pt>
    <dgm:pt modelId="{F8CD8FA8-6251-49C9-9B42-EA04D41A873D}" type="pres">
      <dgm:prSet presAssocID="{96A13BD4-6AAE-4AD8-A66D-5C7B28896454}" presName="textRect" presStyleLbl="revTx" presStyleIdx="2" presStyleCnt="5">
        <dgm:presLayoutVars>
          <dgm:chMax val="1"/>
          <dgm:chPref val="1"/>
        </dgm:presLayoutVars>
      </dgm:prSet>
      <dgm:spPr/>
    </dgm:pt>
    <dgm:pt modelId="{24C6430C-7D76-4B55-9143-E51370D8465F}" type="pres">
      <dgm:prSet presAssocID="{73B8E168-89E9-4AC1-B691-4ADB0A93BBF3}" presName="sibTrans" presStyleCnt="0"/>
      <dgm:spPr/>
    </dgm:pt>
    <dgm:pt modelId="{E457C69B-F907-4CF6-AC63-2577AC09AD7E}" type="pres">
      <dgm:prSet presAssocID="{361405FA-C8AE-4B8E-AA21-97F227140D4D}" presName="compNode" presStyleCnt="0"/>
      <dgm:spPr/>
    </dgm:pt>
    <dgm:pt modelId="{F03DBD72-7D67-4375-9005-04C6E07EEFA0}" type="pres">
      <dgm:prSet presAssocID="{361405FA-C8AE-4B8E-AA21-97F227140D4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uarios"/>
        </a:ext>
      </dgm:extLst>
    </dgm:pt>
    <dgm:pt modelId="{BFF9BB6F-03B1-4457-BA3C-7991A4E7E4E6}" type="pres">
      <dgm:prSet presAssocID="{361405FA-C8AE-4B8E-AA21-97F227140D4D}" presName="spaceRect" presStyleCnt="0"/>
      <dgm:spPr/>
    </dgm:pt>
    <dgm:pt modelId="{8C54E342-64A3-4EC1-91F1-7C46BE9E4489}" type="pres">
      <dgm:prSet presAssocID="{361405FA-C8AE-4B8E-AA21-97F227140D4D}" presName="textRect" presStyleLbl="revTx" presStyleIdx="3" presStyleCnt="5">
        <dgm:presLayoutVars>
          <dgm:chMax val="1"/>
          <dgm:chPref val="1"/>
        </dgm:presLayoutVars>
      </dgm:prSet>
      <dgm:spPr/>
    </dgm:pt>
    <dgm:pt modelId="{7C193395-A784-4919-9060-20A2040510BA}" type="pres">
      <dgm:prSet presAssocID="{F388762C-AB17-4BE3-B79F-E6E2DBAB58A7}" presName="sibTrans" presStyleCnt="0"/>
      <dgm:spPr/>
    </dgm:pt>
    <dgm:pt modelId="{0481CE58-A104-43D3-829D-82494B85513F}" type="pres">
      <dgm:prSet presAssocID="{5CD521CE-06DA-48C3-B5BF-A40660D65935}" presName="compNode" presStyleCnt="0"/>
      <dgm:spPr/>
    </dgm:pt>
    <dgm:pt modelId="{E5ED2713-C30D-46CF-BFDD-587133601537}" type="pres">
      <dgm:prSet presAssocID="{5CD521CE-06DA-48C3-B5BF-A40660D6593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8F59946C-C42E-414F-8670-5560717E5987}" type="pres">
      <dgm:prSet presAssocID="{5CD521CE-06DA-48C3-B5BF-A40660D65935}" presName="spaceRect" presStyleCnt="0"/>
      <dgm:spPr/>
    </dgm:pt>
    <dgm:pt modelId="{A285A241-D41D-4C97-AA3B-0769558EFE3C}" type="pres">
      <dgm:prSet presAssocID="{5CD521CE-06DA-48C3-B5BF-A40660D6593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537EF26-862C-4CA7-A973-A914B74E5893}" type="presOf" srcId="{0E227D92-15B6-4D48-A35B-008E26029B78}" destId="{E6BB5660-B3CA-4F61-A204-8CE34969B770}" srcOrd="0" destOrd="0" presId="urn:microsoft.com/office/officeart/2018/2/layout/IconLabelList"/>
    <dgm:cxn modelId="{7B0B7D28-1563-4814-924C-395579FEB35B}" type="presOf" srcId="{5CD521CE-06DA-48C3-B5BF-A40660D65935}" destId="{A285A241-D41D-4C97-AA3B-0769558EFE3C}" srcOrd="0" destOrd="0" presId="urn:microsoft.com/office/officeart/2018/2/layout/IconLabelList"/>
    <dgm:cxn modelId="{A3D08228-2C5D-4307-A5D8-ABED42288BBE}" type="presOf" srcId="{361405FA-C8AE-4B8E-AA21-97F227140D4D}" destId="{8C54E342-64A3-4EC1-91F1-7C46BE9E4489}" srcOrd="0" destOrd="0" presId="urn:microsoft.com/office/officeart/2018/2/layout/IconLabelList"/>
    <dgm:cxn modelId="{FD868F35-10D7-40BA-9C4C-3991083DECE2}" srcId="{BF21F237-6733-4BBA-8644-09ED3407AD96}" destId="{5CD521CE-06DA-48C3-B5BF-A40660D65935}" srcOrd="4" destOrd="0" parTransId="{4890BD87-FDE2-4003-98AF-CA2643E20C8D}" sibTransId="{066ECAA5-8FDF-467E-A2C8-D18DE60D7771}"/>
    <dgm:cxn modelId="{89AEF54E-BB3D-4C80-B1DF-80F89AD56535}" srcId="{BF21F237-6733-4BBA-8644-09ED3407AD96}" destId="{0E227D92-15B6-4D48-A35B-008E26029B78}" srcOrd="1" destOrd="0" parTransId="{3EE5EE7E-6893-422E-AF2D-AE84F06EF6BF}" sibTransId="{6D09D210-23F3-4459-9AFB-1DCB2170CAD3}"/>
    <dgm:cxn modelId="{40955758-E25B-4195-A751-AE23650B4CCC}" srcId="{BF21F237-6733-4BBA-8644-09ED3407AD96}" destId="{96A13BD4-6AAE-4AD8-A66D-5C7B28896454}" srcOrd="2" destOrd="0" parTransId="{3521E40C-8414-4A78-A944-ED6649BD5D75}" sibTransId="{73B8E168-89E9-4AC1-B691-4ADB0A93BBF3}"/>
    <dgm:cxn modelId="{FFE5447B-1B8B-4375-A362-CC8224F483C1}" type="presOf" srcId="{BF21F237-6733-4BBA-8644-09ED3407AD96}" destId="{E0CB87E4-D1AC-4C86-AAFA-B94ABA71E136}" srcOrd="0" destOrd="0" presId="urn:microsoft.com/office/officeart/2018/2/layout/IconLabelList"/>
    <dgm:cxn modelId="{DDBACC96-0C46-4617-91FE-60B9B5B671B1}" type="presOf" srcId="{5F7C116B-2CE0-498F-8C6D-447EDAB50E24}" destId="{D34906D2-ACF4-4D44-B4E9-4A9C1DFE6775}" srcOrd="0" destOrd="0" presId="urn:microsoft.com/office/officeart/2018/2/layout/IconLabelList"/>
    <dgm:cxn modelId="{4F556ECE-15C1-44F4-81D9-51D628F9F0E1}" srcId="{BF21F237-6733-4BBA-8644-09ED3407AD96}" destId="{361405FA-C8AE-4B8E-AA21-97F227140D4D}" srcOrd="3" destOrd="0" parTransId="{D7E75393-4EC0-41C6-B6AA-55A5815DBBBB}" sibTransId="{F388762C-AB17-4BE3-B79F-E6E2DBAB58A7}"/>
    <dgm:cxn modelId="{0E00C3F4-6C76-40B0-A30D-31B203D17034}" srcId="{BF21F237-6733-4BBA-8644-09ED3407AD96}" destId="{5F7C116B-2CE0-498F-8C6D-447EDAB50E24}" srcOrd="0" destOrd="0" parTransId="{087DBC64-51F5-4318-997E-154E389DE901}" sibTransId="{C859444A-DD20-4D8E-BC81-BCA17395A3DB}"/>
    <dgm:cxn modelId="{18D038FA-6FD4-47CF-8C9F-707B6A4964AA}" type="presOf" srcId="{96A13BD4-6AAE-4AD8-A66D-5C7B28896454}" destId="{F8CD8FA8-6251-49C9-9B42-EA04D41A873D}" srcOrd="0" destOrd="0" presId="urn:microsoft.com/office/officeart/2018/2/layout/IconLabelList"/>
    <dgm:cxn modelId="{A1FA9C3D-0976-4C72-AF76-7EACEC077FB5}" type="presParOf" srcId="{E0CB87E4-D1AC-4C86-AAFA-B94ABA71E136}" destId="{A1830759-E2B6-471D-BB18-001BAE4268D7}" srcOrd="0" destOrd="0" presId="urn:microsoft.com/office/officeart/2018/2/layout/IconLabelList"/>
    <dgm:cxn modelId="{62567B7F-8188-4E01-B88A-5B338A015033}" type="presParOf" srcId="{A1830759-E2B6-471D-BB18-001BAE4268D7}" destId="{289AB089-CA40-4E67-B702-D33A0A152C44}" srcOrd="0" destOrd="0" presId="urn:microsoft.com/office/officeart/2018/2/layout/IconLabelList"/>
    <dgm:cxn modelId="{2B307280-A4D1-448B-8F84-3D3586836449}" type="presParOf" srcId="{A1830759-E2B6-471D-BB18-001BAE4268D7}" destId="{CC806692-807D-4F63-A48F-8D4C8EC55955}" srcOrd="1" destOrd="0" presId="urn:microsoft.com/office/officeart/2018/2/layout/IconLabelList"/>
    <dgm:cxn modelId="{8018DFBB-2A05-4E22-9AF2-C35083202BFE}" type="presParOf" srcId="{A1830759-E2B6-471D-BB18-001BAE4268D7}" destId="{D34906D2-ACF4-4D44-B4E9-4A9C1DFE6775}" srcOrd="2" destOrd="0" presId="urn:microsoft.com/office/officeart/2018/2/layout/IconLabelList"/>
    <dgm:cxn modelId="{6427D936-6B36-43D1-840F-9870CAADBC6B}" type="presParOf" srcId="{E0CB87E4-D1AC-4C86-AAFA-B94ABA71E136}" destId="{D6C598C8-4AEA-4C03-9541-DFD95A804E77}" srcOrd="1" destOrd="0" presId="urn:microsoft.com/office/officeart/2018/2/layout/IconLabelList"/>
    <dgm:cxn modelId="{4C18E532-F409-4EF4-B3B9-31E0C6898211}" type="presParOf" srcId="{E0CB87E4-D1AC-4C86-AAFA-B94ABA71E136}" destId="{769885F3-7860-4074-8B44-50B6DD3254EF}" srcOrd="2" destOrd="0" presId="urn:microsoft.com/office/officeart/2018/2/layout/IconLabelList"/>
    <dgm:cxn modelId="{C30D99E7-DB89-4D15-B9A3-0A9FB744A12B}" type="presParOf" srcId="{769885F3-7860-4074-8B44-50B6DD3254EF}" destId="{B34901B7-8457-4C41-A848-21F39F19E652}" srcOrd="0" destOrd="0" presId="urn:microsoft.com/office/officeart/2018/2/layout/IconLabelList"/>
    <dgm:cxn modelId="{49D3D08E-8ED2-412C-B90E-CC0F7BA62581}" type="presParOf" srcId="{769885F3-7860-4074-8B44-50B6DD3254EF}" destId="{ABED0E0B-0C7E-4250-8AFA-F6A950990C55}" srcOrd="1" destOrd="0" presId="urn:microsoft.com/office/officeart/2018/2/layout/IconLabelList"/>
    <dgm:cxn modelId="{575D1BA1-5F90-4BB6-B8D3-AE73B2339398}" type="presParOf" srcId="{769885F3-7860-4074-8B44-50B6DD3254EF}" destId="{E6BB5660-B3CA-4F61-A204-8CE34969B770}" srcOrd="2" destOrd="0" presId="urn:microsoft.com/office/officeart/2018/2/layout/IconLabelList"/>
    <dgm:cxn modelId="{60C87B9A-14B0-471F-8686-1B9CFF82DB2F}" type="presParOf" srcId="{E0CB87E4-D1AC-4C86-AAFA-B94ABA71E136}" destId="{E831B44B-F89D-4B77-99DF-8A7A407CDF22}" srcOrd="3" destOrd="0" presId="urn:microsoft.com/office/officeart/2018/2/layout/IconLabelList"/>
    <dgm:cxn modelId="{62F83082-6582-4939-A8B4-DCBD4C81DEF4}" type="presParOf" srcId="{E0CB87E4-D1AC-4C86-AAFA-B94ABA71E136}" destId="{96DEDE81-2370-48DF-8CE4-56A81E8BA01F}" srcOrd="4" destOrd="0" presId="urn:microsoft.com/office/officeart/2018/2/layout/IconLabelList"/>
    <dgm:cxn modelId="{B8FB9EEB-1153-4BCA-BE83-E98073472237}" type="presParOf" srcId="{96DEDE81-2370-48DF-8CE4-56A81E8BA01F}" destId="{326899BB-74B5-42D8-9B9A-D7E2B29E5D4D}" srcOrd="0" destOrd="0" presId="urn:microsoft.com/office/officeart/2018/2/layout/IconLabelList"/>
    <dgm:cxn modelId="{0B3CA1C0-4D04-4D8C-AE19-F3971D209647}" type="presParOf" srcId="{96DEDE81-2370-48DF-8CE4-56A81E8BA01F}" destId="{E93F78E5-6931-4330-A279-1D58BD138737}" srcOrd="1" destOrd="0" presId="urn:microsoft.com/office/officeart/2018/2/layout/IconLabelList"/>
    <dgm:cxn modelId="{2979CB24-9758-42C4-9177-8BCB16325582}" type="presParOf" srcId="{96DEDE81-2370-48DF-8CE4-56A81E8BA01F}" destId="{F8CD8FA8-6251-49C9-9B42-EA04D41A873D}" srcOrd="2" destOrd="0" presId="urn:microsoft.com/office/officeart/2018/2/layout/IconLabelList"/>
    <dgm:cxn modelId="{FBEE1A7C-F808-4440-8CB7-2B9E3D3EB513}" type="presParOf" srcId="{E0CB87E4-D1AC-4C86-AAFA-B94ABA71E136}" destId="{24C6430C-7D76-4B55-9143-E51370D8465F}" srcOrd="5" destOrd="0" presId="urn:microsoft.com/office/officeart/2018/2/layout/IconLabelList"/>
    <dgm:cxn modelId="{5B550897-D6A3-48C1-B408-1053D237C998}" type="presParOf" srcId="{E0CB87E4-D1AC-4C86-AAFA-B94ABA71E136}" destId="{E457C69B-F907-4CF6-AC63-2577AC09AD7E}" srcOrd="6" destOrd="0" presId="urn:microsoft.com/office/officeart/2018/2/layout/IconLabelList"/>
    <dgm:cxn modelId="{6E48EE6E-8A6B-4778-B233-084811F46B3F}" type="presParOf" srcId="{E457C69B-F907-4CF6-AC63-2577AC09AD7E}" destId="{F03DBD72-7D67-4375-9005-04C6E07EEFA0}" srcOrd="0" destOrd="0" presId="urn:microsoft.com/office/officeart/2018/2/layout/IconLabelList"/>
    <dgm:cxn modelId="{339F3518-10DD-49B9-86F1-B67B0ECE86D4}" type="presParOf" srcId="{E457C69B-F907-4CF6-AC63-2577AC09AD7E}" destId="{BFF9BB6F-03B1-4457-BA3C-7991A4E7E4E6}" srcOrd="1" destOrd="0" presId="urn:microsoft.com/office/officeart/2018/2/layout/IconLabelList"/>
    <dgm:cxn modelId="{C7E56B64-4DC6-44E2-9C59-D67F307E1182}" type="presParOf" srcId="{E457C69B-F907-4CF6-AC63-2577AC09AD7E}" destId="{8C54E342-64A3-4EC1-91F1-7C46BE9E4489}" srcOrd="2" destOrd="0" presId="urn:microsoft.com/office/officeart/2018/2/layout/IconLabelList"/>
    <dgm:cxn modelId="{AF29D33C-CF34-4BF5-A301-F9260846C44C}" type="presParOf" srcId="{E0CB87E4-D1AC-4C86-AAFA-B94ABA71E136}" destId="{7C193395-A784-4919-9060-20A2040510BA}" srcOrd="7" destOrd="0" presId="urn:microsoft.com/office/officeart/2018/2/layout/IconLabelList"/>
    <dgm:cxn modelId="{677B07AC-339C-47A1-8768-667748B1EBBE}" type="presParOf" srcId="{E0CB87E4-D1AC-4C86-AAFA-B94ABA71E136}" destId="{0481CE58-A104-43D3-829D-82494B85513F}" srcOrd="8" destOrd="0" presId="urn:microsoft.com/office/officeart/2018/2/layout/IconLabelList"/>
    <dgm:cxn modelId="{46859415-78C8-49A9-884D-0BC7BA8D49BB}" type="presParOf" srcId="{0481CE58-A104-43D3-829D-82494B85513F}" destId="{E5ED2713-C30D-46CF-BFDD-587133601537}" srcOrd="0" destOrd="0" presId="urn:microsoft.com/office/officeart/2018/2/layout/IconLabelList"/>
    <dgm:cxn modelId="{4D5C414E-956A-4555-B2B5-62F3A9DF6D6B}" type="presParOf" srcId="{0481CE58-A104-43D3-829D-82494B85513F}" destId="{8F59946C-C42E-414F-8670-5560717E5987}" srcOrd="1" destOrd="0" presId="urn:microsoft.com/office/officeart/2018/2/layout/IconLabelList"/>
    <dgm:cxn modelId="{56064CB7-42B2-40A2-87CA-FE9F77F9CEA0}" type="presParOf" srcId="{0481CE58-A104-43D3-829D-82494B85513F}" destId="{A285A241-D41D-4C97-AA3B-0769558EFE3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81FEFC-55AA-4FF1-ADD2-7173534658A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927B7E74-59C3-4090-952C-3C73C8561FE0}">
      <dgm:prSet/>
      <dgm:spPr/>
      <dgm:t>
        <a:bodyPr/>
        <a:lstStyle/>
        <a:p>
          <a:r>
            <a:rPr lang="es-CO"/>
            <a:t>El deporte no es solo para competir. Es una excusa para encontrarnos, sanar y construir comunidad.</a:t>
          </a:r>
          <a:endParaRPr lang="en-US"/>
        </a:p>
      </dgm:t>
    </dgm:pt>
    <dgm:pt modelId="{21831976-3F07-443E-B269-C250EE26A5DB}" type="parTrans" cxnId="{3EE56E2A-E39A-4AFD-8DD2-3A33B1ADC594}">
      <dgm:prSet/>
      <dgm:spPr/>
      <dgm:t>
        <a:bodyPr/>
        <a:lstStyle/>
        <a:p>
          <a:endParaRPr lang="en-US"/>
        </a:p>
      </dgm:t>
    </dgm:pt>
    <dgm:pt modelId="{B1C2535B-1575-47F7-A369-3B708C109606}" type="sibTrans" cxnId="{3EE56E2A-E39A-4AFD-8DD2-3A33B1ADC594}">
      <dgm:prSet/>
      <dgm:spPr/>
      <dgm:t>
        <a:bodyPr/>
        <a:lstStyle/>
        <a:p>
          <a:endParaRPr lang="en-US"/>
        </a:p>
      </dgm:t>
    </dgm:pt>
    <dgm:pt modelId="{66A8E9EB-6402-491B-8EE3-BBDEA9178252}">
      <dgm:prSet/>
      <dgm:spPr/>
      <dgm:t>
        <a:bodyPr/>
        <a:lstStyle/>
        <a:p>
          <a:r>
            <a:rPr lang="es-CO"/>
            <a:t>-El deporte bien gestionado y hecho con pasión transforma vidas.</a:t>
          </a:r>
          <a:endParaRPr lang="en-US"/>
        </a:p>
      </dgm:t>
    </dgm:pt>
    <dgm:pt modelId="{06A674A4-2F1A-4B76-BF7D-D4FE4C7A95EB}" type="parTrans" cxnId="{5BE73C98-3283-47D1-94CD-8EBB6A00A6E5}">
      <dgm:prSet/>
      <dgm:spPr/>
      <dgm:t>
        <a:bodyPr/>
        <a:lstStyle/>
        <a:p>
          <a:endParaRPr lang="en-US"/>
        </a:p>
      </dgm:t>
    </dgm:pt>
    <dgm:pt modelId="{0C23AC7C-4F21-4F57-9F46-5559F4C00016}" type="sibTrans" cxnId="{5BE73C98-3283-47D1-94CD-8EBB6A00A6E5}">
      <dgm:prSet/>
      <dgm:spPr/>
      <dgm:t>
        <a:bodyPr/>
        <a:lstStyle/>
        <a:p>
          <a:endParaRPr lang="en-US"/>
        </a:p>
      </dgm:t>
    </dgm:pt>
    <dgm:pt modelId="{E0C9FB77-9900-41B0-AB1E-0877642905D8}">
      <dgm:prSet/>
      <dgm:spPr/>
      <dgm:t>
        <a:bodyPr/>
        <a:lstStyle/>
        <a:p>
          <a:r>
            <a:rPr lang="es-CO"/>
            <a:t>-La comunidad organizada puede más que cualquier obstáculo.</a:t>
          </a:r>
          <a:endParaRPr lang="en-US"/>
        </a:p>
      </dgm:t>
    </dgm:pt>
    <dgm:pt modelId="{C9F4B46A-5E15-45D1-956A-A3B3BF452890}" type="parTrans" cxnId="{29FCDFA1-E48E-47EC-8D0D-353DFD313EF9}">
      <dgm:prSet/>
      <dgm:spPr/>
      <dgm:t>
        <a:bodyPr/>
        <a:lstStyle/>
        <a:p>
          <a:endParaRPr lang="en-US"/>
        </a:p>
      </dgm:t>
    </dgm:pt>
    <dgm:pt modelId="{8A6B1C6A-105A-44D8-B201-703569D0290F}" type="sibTrans" cxnId="{29FCDFA1-E48E-47EC-8D0D-353DFD313EF9}">
      <dgm:prSet/>
      <dgm:spPr/>
      <dgm:t>
        <a:bodyPr/>
        <a:lstStyle/>
        <a:p>
          <a:endParaRPr lang="en-US"/>
        </a:p>
      </dgm:t>
    </dgm:pt>
    <dgm:pt modelId="{4F11AF95-58BF-4614-B7C4-D0EBF0A923F3}" type="pres">
      <dgm:prSet presAssocID="{A081FEFC-55AA-4FF1-ADD2-7173534658AB}" presName="root" presStyleCnt="0">
        <dgm:presLayoutVars>
          <dgm:dir/>
          <dgm:resizeHandles val="exact"/>
        </dgm:presLayoutVars>
      </dgm:prSet>
      <dgm:spPr/>
    </dgm:pt>
    <dgm:pt modelId="{4CEF47AD-8883-4552-82F6-82AD57A9EF60}" type="pres">
      <dgm:prSet presAssocID="{A081FEFC-55AA-4FF1-ADD2-7173534658AB}" presName="container" presStyleCnt="0">
        <dgm:presLayoutVars>
          <dgm:dir/>
          <dgm:resizeHandles val="exact"/>
        </dgm:presLayoutVars>
      </dgm:prSet>
      <dgm:spPr/>
    </dgm:pt>
    <dgm:pt modelId="{47C06370-CCA3-4919-885E-A9518736A758}" type="pres">
      <dgm:prSet presAssocID="{927B7E74-59C3-4090-952C-3C73C8561FE0}" presName="compNode" presStyleCnt="0"/>
      <dgm:spPr/>
    </dgm:pt>
    <dgm:pt modelId="{4284D9F1-8638-4E63-B927-5EA7156A1FB6}" type="pres">
      <dgm:prSet presAssocID="{927B7E74-59C3-4090-952C-3C73C8561FE0}" presName="iconBgRect" presStyleLbl="bgShp" presStyleIdx="0" presStyleCnt="3"/>
      <dgm:spPr/>
    </dgm:pt>
    <dgm:pt modelId="{B59A5B21-1558-43FD-BBFD-F6611D148473}" type="pres">
      <dgm:prSet presAssocID="{927B7E74-59C3-4090-952C-3C73C8561FE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CF185B20-7128-4649-AAE6-5134DAAD6572}" type="pres">
      <dgm:prSet presAssocID="{927B7E74-59C3-4090-952C-3C73C8561FE0}" presName="spaceRect" presStyleCnt="0"/>
      <dgm:spPr/>
    </dgm:pt>
    <dgm:pt modelId="{4B640902-B5FB-46D9-841F-2C2C806C0EEF}" type="pres">
      <dgm:prSet presAssocID="{927B7E74-59C3-4090-952C-3C73C8561FE0}" presName="textRect" presStyleLbl="revTx" presStyleIdx="0" presStyleCnt="3">
        <dgm:presLayoutVars>
          <dgm:chMax val="1"/>
          <dgm:chPref val="1"/>
        </dgm:presLayoutVars>
      </dgm:prSet>
      <dgm:spPr/>
    </dgm:pt>
    <dgm:pt modelId="{A2A7F102-12B6-48CC-A037-7E2FD33CCA76}" type="pres">
      <dgm:prSet presAssocID="{B1C2535B-1575-47F7-A369-3B708C109606}" presName="sibTrans" presStyleLbl="sibTrans2D1" presStyleIdx="0" presStyleCnt="0"/>
      <dgm:spPr/>
    </dgm:pt>
    <dgm:pt modelId="{79098042-EBBE-4F08-96BC-AC8908D52AA1}" type="pres">
      <dgm:prSet presAssocID="{66A8E9EB-6402-491B-8EE3-BBDEA9178252}" presName="compNode" presStyleCnt="0"/>
      <dgm:spPr/>
    </dgm:pt>
    <dgm:pt modelId="{E66E1F08-A4DF-4859-8BDF-2F6E89392055}" type="pres">
      <dgm:prSet presAssocID="{66A8E9EB-6402-491B-8EE3-BBDEA9178252}" presName="iconBgRect" presStyleLbl="bgShp" presStyleIdx="1" presStyleCnt="3"/>
      <dgm:spPr/>
    </dgm:pt>
    <dgm:pt modelId="{57C5919F-22A2-4EF1-8709-888E9A8A43AD}" type="pres">
      <dgm:prSet presAssocID="{66A8E9EB-6402-491B-8EE3-BBDEA917825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éisbol"/>
        </a:ext>
      </dgm:extLst>
    </dgm:pt>
    <dgm:pt modelId="{BD90D4B6-163F-429A-A065-0E93978DA8FA}" type="pres">
      <dgm:prSet presAssocID="{66A8E9EB-6402-491B-8EE3-BBDEA9178252}" presName="spaceRect" presStyleCnt="0"/>
      <dgm:spPr/>
    </dgm:pt>
    <dgm:pt modelId="{097026FE-5CBB-42D4-9A2D-7DCC68C57DF1}" type="pres">
      <dgm:prSet presAssocID="{66A8E9EB-6402-491B-8EE3-BBDEA9178252}" presName="textRect" presStyleLbl="revTx" presStyleIdx="1" presStyleCnt="3">
        <dgm:presLayoutVars>
          <dgm:chMax val="1"/>
          <dgm:chPref val="1"/>
        </dgm:presLayoutVars>
      </dgm:prSet>
      <dgm:spPr/>
    </dgm:pt>
    <dgm:pt modelId="{2C386A2E-E412-434B-9F1E-084C0F0E0D99}" type="pres">
      <dgm:prSet presAssocID="{0C23AC7C-4F21-4F57-9F46-5559F4C00016}" presName="sibTrans" presStyleLbl="sibTrans2D1" presStyleIdx="0" presStyleCnt="0"/>
      <dgm:spPr/>
    </dgm:pt>
    <dgm:pt modelId="{ACC57534-69CF-45B5-BC66-2DD5F18CF513}" type="pres">
      <dgm:prSet presAssocID="{E0C9FB77-9900-41B0-AB1E-0877642905D8}" presName="compNode" presStyleCnt="0"/>
      <dgm:spPr/>
    </dgm:pt>
    <dgm:pt modelId="{095E7EDD-8A84-4689-AF76-515E2161485E}" type="pres">
      <dgm:prSet presAssocID="{E0C9FB77-9900-41B0-AB1E-0877642905D8}" presName="iconBgRect" presStyleLbl="bgShp" presStyleIdx="2" presStyleCnt="3"/>
      <dgm:spPr/>
    </dgm:pt>
    <dgm:pt modelId="{90CC70C3-4C00-4955-827C-47A797CFBE06}" type="pres">
      <dgm:prSet presAssocID="{E0C9FB77-9900-41B0-AB1E-0877642905D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opatín"/>
        </a:ext>
      </dgm:extLst>
    </dgm:pt>
    <dgm:pt modelId="{3753F530-83C9-4B7B-A6C2-B0698E0FADDC}" type="pres">
      <dgm:prSet presAssocID="{E0C9FB77-9900-41B0-AB1E-0877642905D8}" presName="spaceRect" presStyleCnt="0"/>
      <dgm:spPr/>
    </dgm:pt>
    <dgm:pt modelId="{E14EBAD2-4E4A-4997-9402-FB474F2F5724}" type="pres">
      <dgm:prSet presAssocID="{E0C9FB77-9900-41B0-AB1E-0877642905D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17E3221-5003-44F4-A9F5-4D756C347EFF}" type="presOf" srcId="{A081FEFC-55AA-4FF1-ADD2-7173534658AB}" destId="{4F11AF95-58BF-4614-B7C4-D0EBF0A923F3}" srcOrd="0" destOrd="0" presId="urn:microsoft.com/office/officeart/2018/2/layout/IconCircleList"/>
    <dgm:cxn modelId="{3EE56E2A-E39A-4AFD-8DD2-3A33B1ADC594}" srcId="{A081FEFC-55AA-4FF1-ADD2-7173534658AB}" destId="{927B7E74-59C3-4090-952C-3C73C8561FE0}" srcOrd="0" destOrd="0" parTransId="{21831976-3F07-443E-B269-C250EE26A5DB}" sibTransId="{B1C2535B-1575-47F7-A369-3B708C109606}"/>
    <dgm:cxn modelId="{1573D532-7402-4789-BB5A-74C4247743C6}" type="presOf" srcId="{0C23AC7C-4F21-4F57-9F46-5559F4C00016}" destId="{2C386A2E-E412-434B-9F1E-084C0F0E0D99}" srcOrd="0" destOrd="0" presId="urn:microsoft.com/office/officeart/2018/2/layout/IconCircleList"/>
    <dgm:cxn modelId="{00BEB76F-3349-4FA6-B207-FAFEA6FB28BC}" type="presOf" srcId="{E0C9FB77-9900-41B0-AB1E-0877642905D8}" destId="{E14EBAD2-4E4A-4997-9402-FB474F2F5724}" srcOrd="0" destOrd="0" presId="urn:microsoft.com/office/officeart/2018/2/layout/IconCircleList"/>
    <dgm:cxn modelId="{F7332F56-C6A2-480A-B3C6-E09CC8ADC72F}" type="presOf" srcId="{66A8E9EB-6402-491B-8EE3-BBDEA9178252}" destId="{097026FE-5CBB-42D4-9A2D-7DCC68C57DF1}" srcOrd="0" destOrd="0" presId="urn:microsoft.com/office/officeart/2018/2/layout/IconCircleList"/>
    <dgm:cxn modelId="{E0FF4478-ACD2-4F49-976E-1F238136308B}" type="presOf" srcId="{927B7E74-59C3-4090-952C-3C73C8561FE0}" destId="{4B640902-B5FB-46D9-841F-2C2C806C0EEF}" srcOrd="0" destOrd="0" presId="urn:microsoft.com/office/officeart/2018/2/layout/IconCircleList"/>
    <dgm:cxn modelId="{5BE73C98-3283-47D1-94CD-8EBB6A00A6E5}" srcId="{A081FEFC-55AA-4FF1-ADD2-7173534658AB}" destId="{66A8E9EB-6402-491B-8EE3-BBDEA9178252}" srcOrd="1" destOrd="0" parTransId="{06A674A4-2F1A-4B76-BF7D-D4FE4C7A95EB}" sibTransId="{0C23AC7C-4F21-4F57-9F46-5559F4C00016}"/>
    <dgm:cxn modelId="{29FCDFA1-E48E-47EC-8D0D-353DFD313EF9}" srcId="{A081FEFC-55AA-4FF1-ADD2-7173534658AB}" destId="{E0C9FB77-9900-41B0-AB1E-0877642905D8}" srcOrd="2" destOrd="0" parTransId="{C9F4B46A-5E15-45D1-956A-A3B3BF452890}" sibTransId="{8A6B1C6A-105A-44D8-B201-703569D0290F}"/>
    <dgm:cxn modelId="{56F311DD-28BD-4EBD-A64F-94D8055D6948}" type="presOf" srcId="{B1C2535B-1575-47F7-A369-3B708C109606}" destId="{A2A7F102-12B6-48CC-A037-7E2FD33CCA76}" srcOrd="0" destOrd="0" presId="urn:microsoft.com/office/officeart/2018/2/layout/IconCircleList"/>
    <dgm:cxn modelId="{29A01CC0-995E-4F8D-A072-8C4261BF5348}" type="presParOf" srcId="{4F11AF95-58BF-4614-B7C4-D0EBF0A923F3}" destId="{4CEF47AD-8883-4552-82F6-82AD57A9EF60}" srcOrd="0" destOrd="0" presId="urn:microsoft.com/office/officeart/2018/2/layout/IconCircleList"/>
    <dgm:cxn modelId="{59E86C5A-2BA0-4C60-A5F9-410F185B9E8E}" type="presParOf" srcId="{4CEF47AD-8883-4552-82F6-82AD57A9EF60}" destId="{47C06370-CCA3-4919-885E-A9518736A758}" srcOrd="0" destOrd="0" presId="urn:microsoft.com/office/officeart/2018/2/layout/IconCircleList"/>
    <dgm:cxn modelId="{06A69BFD-575F-4307-88EC-56512169D755}" type="presParOf" srcId="{47C06370-CCA3-4919-885E-A9518736A758}" destId="{4284D9F1-8638-4E63-B927-5EA7156A1FB6}" srcOrd="0" destOrd="0" presId="urn:microsoft.com/office/officeart/2018/2/layout/IconCircleList"/>
    <dgm:cxn modelId="{C46A2B84-4582-4F0A-A65D-258011BA3646}" type="presParOf" srcId="{47C06370-CCA3-4919-885E-A9518736A758}" destId="{B59A5B21-1558-43FD-BBFD-F6611D148473}" srcOrd="1" destOrd="0" presId="urn:microsoft.com/office/officeart/2018/2/layout/IconCircleList"/>
    <dgm:cxn modelId="{53212C74-CDFE-42AB-A76D-E513634957D0}" type="presParOf" srcId="{47C06370-CCA3-4919-885E-A9518736A758}" destId="{CF185B20-7128-4649-AAE6-5134DAAD6572}" srcOrd="2" destOrd="0" presId="urn:microsoft.com/office/officeart/2018/2/layout/IconCircleList"/>
    <dgm:cxn modelId="{43C64DFE-7A48-4320-BC05-5C565AF0F32B}" type="presParOf" srcId="{47C06370-CCA3-4919-885E-A9518736A758}" destId="{4B640902-B5FB-46D9-841F-2C2C806C0EEF}" srcOrd="3" destOrd="0" presId="urn:microsoft.com/office/officeart/2018/2/layout/IconCircleList"/>
    <dgm:cxn modelId="{2B95358C-87CC-49CE-A373-84BB2891C00E}" type="presParOf" srcId="{4CEF47AD-8883-4552-82F6-82AD57A9EF60}" destId="{A2A7F102-12B6-48CC-A037-7E2FD33CCA76}" srcOrd="1" destOrd="0" presId="urn:microsoft.com/office/officeart/2018/2/layout/IconCircleList"/>
    <dgm:cxn modelId="{1511D46E-072A-4459-97B2-AC41866174A0}" type="presParOf" srcId="{4CEF47AD-8883-4552-82F6-82AD57A9EF60}" destId="{79098042-EBBE-4F08-96BC-AC8908D52AA1}" srcOrd="2" destOrd="0" presId="urn:microsoft.com/office/officeart/2018/2/layout/IconCircleList"/>
    <dgm:cxn modelId="{C5E07891-11F4-4913-BB8D-5297404C3165}" type="presParOf" srcId="{79098042-EBBE-4F08-96BC-AC8908D52AA1}" destId="{E66E1F08-A4DF-4859-8BDF-2F6E89392055}" srcOrd="0" destOrd="0" presId="urn:microsoft.com/office/officeart/2018/2/layout/IconCircleList"/>
    <dgm:cxn modelId="{3476D479-0BC5-429E-AA2E-0C0F38BE601C}" type="presParOf" srcId="{79098042-EBBE-4F08-96BC-AC8908D52AA1}" destId="{57C5919F-22A2-4EF1-8709-888E9A8A43AD}" srcOrd="1" destOrd="0" presId="urn:microsoft.com/office/officeart/2018/2/layout/IconCircleList"/>
    <dgm:cxn modelId="{49C34FF1-E307-4669-B8AD-D696FBB6B24E}" type="presParOf" srcId="{79098042-EBBE-4F08-96BC-AC8908D52AA1}" destId="{BD90D4B6-163F-429A-A065-0E93978DA8FA}" srcOrd="2" destOrd="0" presId="urn:microsoft.com/office/officeart/2018/2/layout/IconCircleList"/>
    <dgm:cxn modelId="{73D9E758-7F1F-41C5-B89B-49C3C1366C4A}" type="presParOf" srcId="{79098042-EBBE-4F08-96BC-AC8908D52AA1}" destId="{097026FE-5CBB-42D4-9A2D-7DCC68C57DF1}" srcOrd="3" destOrd="0" presId="urn:microsoft.com/office/officeart/2018/2/layout/IconCircleList"/>
    <dgm:cxn modelId="{A14C2AE4-F632-4D1B-9044-523E43A7C26B}" type="presParOf" srcId="{4CEF47AD-8883-4552-82F6-82AD57A9EF60}" destId="{2C386A2E-E412-434B-9F1E-084C0F0E0D99}" srcOrd="3" destOrd="0" presId="urn:microsoft.com/office/officeart/2018/2/layout/IconCircleList"/>
    <dgm:cxn modelId="{7B614C35-8C2D-4206-A067-8711C80C95D8}" type="presParOf" srcId="{4CEF47AD-8883-4552-82F6-82AD57A9EF60}" destId="{ACC57534-69CF-45B5-BC66-2DD5F18CF513}" srcOrd="4" destOrd="0" presId="urn:microsoft.com/office/officeart/2018/2/layout/IconCircleList"/>
    <dgm:cxn modelId="{B33FD3D4-E43D-489F-83C6-F97519026A3A}" type="presParOf" srcId="{ACC57534-69CF-45B5-BC66-2DD5F18CF513}" destId="{095E7EDD-8A84-4689-AF76-515E2161485E}" srcOrd="0" destOrd="0" presId="urn:microsoft.com/office/officeart/2018/2/layout/IconCircleList"/>
    <dgm:cxn modelId="{2C9BE5C9-25DC-4D64-A56F-309B1B6E94FA}" type="presParOf" srcId="{ACC57534-69CF-45B5-BC66-2DD5F18CF513}" destId="{90CC70C3-4C00-4955-827C-47A797CFBE06}" srcOrd="1" destOrd="0" presId="urn:microsoft.com/office/officeart/2018/2/layout/IconCircleList"/>
    <dgm:cxn modelId="{D33C7A03-FA92-4D44-9765-8601A2AC849D}" type="presParOf" srcId="{ACC57534-69CF-45B5-BC66-2DD5F18CF513}" destId="{3753F530-83C9-4B7B-A6C2-B0698E0FADDC}" srcOrd="2" destOrd="0" presId="urn:microsoft.com/office/officeart/2018/2/layout/IconCircleList"/>
    <dgm:cxn modelId="{D01DFBDA-7C0B-4BC7-9463-CF231B8777B2}" type="presParOf" srcId="{ACC57534-69CF-45B5-BC66-2DD5F18CF513}" destId="{E14EBAD2-4E4A-4997-9402-FB474F2F572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347DB-3585-41F8-9610-EDE8FE995532}">
      <dsp:nvSpPr>
        <dsp:cNvPr id="0" name=""/>
        <dsp:cNvSpPr/>
      </dsp:nvSpPr>
      <dsp:spPr>
        <a:xfrm>
          <a:off x="0" y="87569"/>
          <a:ext cx="6666833" cy="99815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/>
            <a:t>Nombre: Horbey Velásquez González</a:t>
          </a:r>
          <a:endParaRPr lang="en-US" sz="2500" kern="1200"/>
        </a:p>
      </dsp:txBody>
      <dsp:txXfrm>
        <a:off x="48726" y="136295"/>
        <a:ext cx="6569381" cy="900704"/>
      </dsp:txXfrm>
    </dsp:sp>
    <dsp:sp modelId="{07256C18-EC97-45B8-A414-0F2E75383C41}">
      <dsp:nvSpPr>
        <dsp:cNvPr id="0" name=""/>
        <dsp:cNvSpPr/>
      </dsp:nvSpPr>
      <dsp:spPr>
        <a:xfrm>
          <a:off x="0" y="1157725"/>
          <a:ext cx="6666833" cy="998156"/>
        </a:xfrm>
        <a:prstGeom prst="roundRect">
          <a:avLst/>
        </a:prstGeom>
        <a:gradFill rotWithShape="0">
          <a:gsLst>
            <a:gs pos="0">
              <a:schemeClr val="accent5">
                <a:hueOff val="-3038037"/>
                <a:satOff val="-207"/>
                <a:lumOff val="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8037"/>
                <a:satOff val="-207"/>
                <a:lumOff val="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8037"/>
                <a:satOff val="-207"/>
                <a:lumOff val="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/>
            <a:t>Cargo: Coordinador deportivo y fundador</a:t>
          </a:r>
          <a:endParaRPr lang="en-US" sz="2500" kern="1200"/>
        </a:p>
      </dsp:txBody>
      <dsp:txXfrm>
        <a:off x="48726" y="1206451"/>
        <a:ext cx="6569381" cy="900704"/>
      </dsp:txXfrm>
    </dsp:sp>
    <dsp:sp modelId="{3A58DEE7-FD19-420F-AA3A-8177961C1DF9}">
      <dsp:nvSpPr>
        <dsp:cNvPr id="0" name=""/>
        <dsp:cNvSpPr/>
      </dsp:nvSpPr>
      <dsp:spPr>
        <a:xfrm>
          <a:off x="0" y="2227881"/>
          <a:ext cx="6666833" cy="998156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/>
            <a:t>Organización: Club Deportivo Comunitario Cantarito</a:t>
          </a:r>
          <a:endParaRPr lang="en-US" sz="2500" kern="1200"/>
        </a:p>
      </dsp:txBody>
      <dsp:txXfrm>
        <a:off x="48726" y="2276607"/>
        <a:ext cx="6569381" cy="900704"/>
      </dsp:txXfrm>
    </dsp:sp>
    <dsp:sp modelId="{8A38E986-F5D0-4308-B7A3-D523D4ED9DE1}">
      <dsp:nvSpPr>
        <dsp:cNvPr id="0" name=""/>
        <dsp:cNvSpPr/>
      </dsp:nvSpPr>
      <dsp:spPr>
        <a:xfrm>
          <a:off x="0" y="3298038"/>
          <a:ext cx="6666833" cy="998156"/>
        </a:xfrm>
        <a:prstGeom prst="roundRect">
          <a:avLst/>
        </a:prstGeom>
        <a:gradFill rotWithShape="0">
          <a:gsLst>
            <a:gs pos="0">
              <a:schemeClr val="accent5">
                <a:hueOff val="-9114112"/>
                <a:satOff val="-620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14112"/>
                <a:satOff val="-620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14112"/>
                <a:satOff val="-620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/>
            <a:t>Lugar: Barrio Cantarito, La Tebaida</a:t>
          </a:r>
          <a:endParaRPr lang="en-US" sz="2500" kern="1200"/>
        </a:p>
      </dsp:txBody>
      <dsp:txXfrm>
        <a:off x="48726" y="3346764"/>
        <a:ext cx="6569381" cy="900704"/>
      </dsp:txXfrm>
    </dsp:sp>
    <dsp:sp modelId="{02BDCA5D-5610-4269-9AA3-AF82ACD0A2FF}">
      <dsp:nvSpPr>
        <dsp:cNvPr id="0" name=""/>
        <dsp:cNvSpPr/>
      </dsp:nvSpPr>
      <dsp:spPr>
        <a:xfrm>
          <a:off x="0" y="4368194"/>
          <a:ext cx="6666833" cy="998156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/>
            <a:t>Experiencia: Más de 15 años trabajando con jóvenes</a:t>
          </a:r>
          <a:endParaRPr lang="en-US" sz="2500" kern="1200"/>
        </a:p>
      </dsp:txBody>
      <dsp:txXfrm>
        <a:off x="48726" y="4416920"/>
        <a:ext cx="6569381" cy="9007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57C67-428B-48F0-A6DC-DE3173082AA0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9BDBD-2CE1-453E-90E7-A23882CE66AA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400" kern="1200"/>
            <a:t>“Muchos jóvenes llegan porque en la calle solo encuentran violencia.”</a:t>
          </a:r>
          <a:endParaRPr lang="en-US" sz="3400" kern="1200"/>
        </a:p>
      </dsp:txBody>
      <dsp:txXfrm>
        <a:off x="0" y="0"/>
        <a:ext cx="6900512" cy="1384035"/>
      </dsp:txXfrm>
    </dsp:sp>
    <dsp:sp modelId="{A7EA08E7-7A4A-4432-BFD6-5591BB240FCE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9B076-12CB-4AB8-BA63-2F1C28E220A5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400" kern="1200"/>
            <a:t>“Ahora muchos son entrenadores o líderes.”</a:t>
          </a:r>
          <a:endParaRPr lang="en-US" sz="3400" kern="1200"/>
        </a:p>
      </dsp:txBody>
      <dsp:txXfrm>
        <a:off x="0" y="1384035"/>
        <a:ext cx="6900512" cy="1384035"/>
      </dsp:txXfrm>
    </dsp:sp>
    <dsp:sp modelId="{BB457F86-4D7A-4076-8F75-31FDAFCC45A8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6527B-0F48-4310-997E-69C237970B41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400" kern="1200"/>
            <a:t>“El deporte les da a los jóvenes identidad y disciplina.”</a:t>
          </a:r>
          <a:endParaRPr lang="en-US" sz="3400" kern="1200"/>
        </a:p>
      </dsp:txBody>
      <dsp:txXfrm>
        <a:off x="0" y="2768070"/>
        <a:ext cx="6900512" cy="1384035"/>
      </dsp:txXfrm>
    </dsp:sp>
    <dsp:sp modelId="{FA83DE83-3BA5-461C-B25E-A2FFC19D7FF3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0A680-7636-4E71-B753-DE8666072C33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400" kern="1200"/>
            <a:t>“El cambio empieza con pequeños equipos.”</a:t>
          </a:r>
          <a:endParaRPr lang="en-US" sz="3400" kern="1200"/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171EF-71F9-49A8-BB18-00C1598F4562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13387-CFB6-4AAA-9D08-7B783857A506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900" kern="1200"/>
            <a:t>Falta de recursos económicos que lleva a tener que hacer rifas, voluntariados y esperar las donaciones de las personas.</a:t>
          </a:r>
          <a:endParaRPr lang="en-US" sz="2900" kern="1200"/>
        </a:p>
      </dsp:txBody>
      <dsp:txXfrm>
        <a:off x="585701" y="1066737"/>
        <a:ext cx="4337991" cy="2693452"/>
      </dsp:txXfrm>
    </dsp:sp>
    <dsp:sp modelId="{8E354AE6-F27F-4143-8101-D4753455F5DA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A6E40-87E0-4B88-9998-BCEE944612F2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900" kern="1200"/>
            <a:t>Falta de apoyo por parte del estado.</a:t>
          </a:r>
          <a:endParaRPr lang="en-US" sz="2900" kern="1200"/>
        </a:p>
      </dsp:txBody>
      <dsp:txXfrm>
        <a:off x="6092527" y="1066737"/>
        <a:ext cx="4337991" cy="26934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AB089-CA40-4E67-B702-D33A0A152C44}">
      <dsp:nvSpPr>
        <dsp:cNvPr id="0" name=""/>
        <dsp:cNvSpPr/>
      </dsp:nvSpPr>
      <dsp:spPr>
        <a:xfrm>
          <a:off x="554220" y="704909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906D2-ACF4-4D44-B4E9-4A9C1DFE6775}">
      <dsp:nvSpPr>
        <dsp:cNvPr id="0" name=""/>
        <dsp:cNvSpPr/>
      </dsp:nvSpPr>
      <dsp:spPr>
        <a:xfrm>
          <a:off x="59220" y="178499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/>
            <a:t>Inclusión social</a:t>
          </a:r>
          <a:endParaRPr lang="en-US" sz="1900" kern="1200"/>
        </a:p>
      </dsp:txBody>
      <dsp:txXfrm>
        <a:off x="59220" y="1784992"/>
        <a:ext cx="1800000" cy="720000"/>
      </dsp:txXfrm>
    </dsp:sp>
    <dsp:sp modelId="{B34901B7-8457-4C41-A848-21F39F19E652}">
      <dsp:nvSpPr>
        <dsp:cNvPr id="0" name=""/>
        <dsp:cNvSpPr/>
      </dsp:nvSpPr>
      <dsp:spPr>
        <a:xfrm>
          <a:off x="2669220" y="704909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B5660-B3CA-4F61-A204-8CE34969B770}">
      <dsp:nvSpPr>
        <dsp:cNvPr id="0" name=""/>
        <dsp:cNvSpPr/>
      </dsp:nvSpPr>
      <dsp:spPr>
        <a:xfrm>
          <a:off x="2174220" y="178499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/>
            <a:t>Fortalecimiento de valores</a:t>
          </a:r>
          <a:endParaRPr lang="en-US" sz="1900" kern="1200"/>
        </a:p>
      </dsp:txBody>
      <dsp:txXfrm>
        <a:off x="2174220" y="1784992"/>
        <a:ext cx="1800000" cy="720000"/>
      </dsp:txXfrm>
    </dsp:sp>
    <dsp:sp modelId="{326899BB-74B5-42D8-9B9A-D7E2B29E5D4D}">
      <dsp:nvSpPr>
        <dsp:cNvPr id="0" name=""/>
        <dsp:cNvSpPr/>
      </dsp:nvSpPr>
      <dsp:spPr>
        <a:xfrm>
          <a:off x="4784220" y="704909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D8FA8-6251-49C9-9B42-EA04D41A873D}">
      <dsp:nvSpPr>
        <dsp:cNvPr id="0" name=""/>
        <dsp:cNvSpPr/>
      </dsp:nvSpPr>
      <dsp:spPr>
        <a:xfrm>
          <a:off x="4289220" y="178499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/>
            <a:t>Disminución de conflictos</a:t>
          </a:r>
          <a:endParaRPr lang="en-US" sz="1900" kern="1200"/>
        </a:p>
      </dsp:txBody>
      <dsp:txXfrm>
        <a:off x="4289220" y="1784992"/>
        <a:ext cx="1800000" cy="720000"/>
      </dsp:txXfrm>
    </dsp:sp>
    <dsp:sp modelId="{F03DBD72-7D67-4375-9005-04C6E07EEFA0}">
      <dsp:nvSpPr>
        <dsp:cNvPr id="0" name=""/>
        <dsp:cNvSpPr/>
      </dsp:nvSpPr>
      <dsp:spPr>
        <a:xfrm>
          <a:off x="6899220" y="704909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4E342-64A3-4EC1-91F1-7C46BE9E4489}">
      <dsp:nvSpPr>
        <dsp:cNvPr id="0" name=""/>
        <dsp:cNvSpPr/>
      </dsp:nvSpPr>
      <dsp:spPr>
        <a:xfrm>
          <a:off x="6404220" y="178499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/>
            <a:t>Creación de líderes</a:t>
          </a:r>
          <a:endParaRPr lang="en-US" sz="1900" kern="1200"/>
        </a:p>
      </dsp:txBody>
      <dsp:txXfrm>
        <a:off x="6404220" y="1784992"/>
        <a:ext cx="1800000" cy="720000"/>
      </dsp:txXfrm>
    </dsp:sp>
    <dsp:sp modelId="{E5ED2713-C30D-46CF-BFDD-587133601537}">
      <dsp:nvSpPr>
        <dsp:cNvPr id="0" name=""/>
        <dsp:cNvSpPr/>
      </dsp:nvSpPr>
      <dsp:spPr>
        <a:xfrm>
          <a:off x="9014220" y="704909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5A241-D41D-4C97-AA3B-0769558EFE3C}">
      <dsp:nvSpPr>
        <dsp:cNvPr id="0" name=""/>
        <dsp:cNvSpPr/>
      </dsp:nvSpPr>
      <dsp:spPr>
        <a:xfrm>
          <a:off x="8519220" y="178499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/>
            <a:t>Recuperación de jóvenes en riesgo</a:t>
          </a:r>
          <a:endParaRPr lang="en-US" sz="1900" kern="1200"/>
        </a:p>
      </dsp:txBody>
      <dsp:txXfrm>
        <a:off x="8519220" y="1784992"/>
        <a:ext cx="180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4D9F1-8638-4E63-B927-5EA7156A1FB6}">
      <dsp:nvSpPr>
        <dsp:cNvPr id="0" name=""/>
        <dsp:cNvSpPr/>
      </dsp:nvSpPr>
      <dsp:spPr>
        <a:xfrm>
          <a:off x="205509" y="1640565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A5B21-1558-43FD-BBFD-F6611D148473}">
      <dsp:nvSpPr>
        <dsp:cNvPr id="0" name=""/>
        <dsp:cNvSpPr/>
      </dsp:nvSpPr>
      <dsp:spPr>
        <a:xfrm>
          <a:off x="396960" y="1832017"/>
          <a:ext cx="528770" cy="5287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40902-B5FB-46D9-841F-2C2C806C0EEF}">
      <dsp:nvSpPr>
        <dsp:cNvPr id="0" name=""/>
        <dsp:cNvSpPr/>
      </dsp:nvSpPr>
      <dsp:spPr>
        <a:xfrm>
          <a:off x="1312541" y="1640565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/>
            <a:t>El deporte no es solo para competir. Es una excusa para encontrarnos, sanar y construir comunidad.</a:t>
          </a:r>
          <a:endParaRPr lang="en-US" sz="1500" kern="1200"/>
        </a:p>
      </dsp:txBody>
      <dsp:txXfrm>
        <a:off x="1312541" y="1640565"/>
        <a:ext cx="2148945" cy="911674"/>
      </dsp:txXfrm>
    </dsp:sp>
    <dsp:sp modelId="{E66E1F08-A4DF-4859-8BDF-2F6E89392055}">
      <dsp:nvSpPr>
        <dsp:cNvPr id="0" name=""/>
        <dsp:cNvSpPr/>
      </dsp:nvSpPr>
      <dsp:spPr>
        <a:xfrm>
          <a:off x="3835925" y="1640565"/>
          <a:ext cx="911674" cy="9116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5919F-22A2-4EF1-8709-888E9A8A43AD}">
      <dsp:nvSpPr>
        <dsp:cNvPr id="0" name=""/>
        <dsp:cNvSpPr/>
      </dsp:nvSpPr>
      <dsp:spPr>
        <a:xfrm>
          <a:off x="4027376" y="1832017"/>
          <a:ext cx="528770" cy="5287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026FE-5CBB-42D4-9A2D-7DCC68C57DF1}">
      <dsp:nvSpPr>
        <dsp:cNvPr id="0" name=""/>
        <dsp:cNvSpPr/>
      </dsp:nvSpPr>
      <dsp:spPr>
        <a:xfrm>
          <a:off x="4942957" y="1640565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/>
            <a:t>-El deporte bien gestionado y hecho con pasión transforma vidas.</a:t>
          </a:r>
          <a:endParaRPr lang="en-US" sz="1500" kern="1200"/>
        </a:p>
      </dsp:txBody>
      <dsp:txXfrm>
        <a:off x="4942957" y="1640565"/>
        <a:ext cx="2148945" cy="911674"/>
      </dsp:txXfrm>
    </dsp:sp>
    <dsp:sp modelId="{095E7EDD-8A84-4689-AF76-515E2161485E}">
      <dsp:nvSpPr>
        <dsp:cNvPr id="0" name=""/>
        <dsp:cNvSpPr/>
      </dsp:nvSpPr>
      <dsp:spPr>
        <a:xfrm>
          <a:off x="7466341" y="1640565"/>
          <a:ext cx="911674" cy="9116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C70C3-4C00-4955-827C-47A797CFBE06}">
      <dsp:nvSpPr>
        <dsp:cNvPr id="0" name=""/>
        <dsp:cNvSpPr/>
      </dsp:nvSpPr>
      <dsp:spPr>
        <a:xfrm>
          <a:off x="7657792" y="1832017"/>
          <a:ext cx="528770" cy="5287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EBAD2-4E4A-4997-9402-FB474F2F5724}">
      <dsp:nvSpPr>
        <dsp:cNvPr id="0" name=""/>
        <dsp:cNvSpPr/>
      </dsp:nvSpPr>
      <dsp:spPr>
        <a:xfrm>
          <a:off x="8573374" y="1640565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/>
            <a:t>-La comunidad organizada puede más que cualquier obstáculo.</a:t>
          </a:r>
          <a:endParaRPr lang="en-US" sz="1500" kern="1200"/>
        </a:p>
      </dsp:txBody>
      <dsp:txXfrm>
        <a:off x="8573374" y="1640565"/>
        <a:ext cx="2148945" cy="91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107BB-40F8-1D04-D94C-9D2B04FFC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3497E7-590D-1DFF-4EA1-CEF20E154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112228-C7A1-17F8-F4C9-629D000A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87E49-F071-C788-44E8-2AA9078B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AA8EFC-9757-3F07-F5E3-05ED3839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866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7F6A80-EB3C-3DD6-2572-51E4BD67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FE6C1B-D320-885E-CA8C-0B748FC1C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810EEF-E6DD-44DA-9FC1-CFBA9C55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F87719-18A1-C31F-43C3-10F86D36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D47228-ADF6-5D47-859B-60408815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819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2B83813-0A8D-7B16-F37A-B300AB141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1FF2F4-5DDC-1C8C-5B58-C0E44030E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8C6BC4-6E86-C43C-F369-DAA3E164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BF178A-524D-9107-45F1-A9D336E9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F5A76F-FA8D-885F-261D-A3907AAB8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01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656DE-72F1-6BAE-D8CD-3F1407B8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AAF09B-7D81-78A1-91E7-D7295B1FA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C55C3E-6471-8A88-1E93-38866AC79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763AD0-D667-E087-37EC-3B0A646C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F614F2-CA38-CD0A-B83A-1AABBA133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087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07F2E-3284-C0D1-59D6-8EBF26921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A81CA0-2588-09FE-7ED2-F60638A62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A42FE3-B6E8-C863-510C-29960D2D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ABEF72-DDEF-2F5F-4582-20B08A4E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DCBC90-B4F6-C587-1264-3410C640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402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AA3C4-8E23-4E11-F3C8-575C0FB3C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937931-DE5D-92EB-C4CF-F805602A9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E0BCA4-F068-221E-859D-E0A60DDF8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69924A-D1EF-7BE4-AE9D-8C1E9EDDB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EB8739-7D83-28A5-2B90-2B2894D0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1BC85F-522E-4BAC-A6D7-6F5F2303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640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4358F4-6756-3111-240C-369FCD4A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AD1BC2-8031-7F55-CF01-1FA81954B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1E3E33-3D26-68C8-4C37-119E238C5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169317-BB8B-EFD0-7FD5-5269184D2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C67D30F-4B02-7D42-42F8-F764966AA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B9E43-6EA0-0476-193A-94B7AEB0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0A9F96E-0255-8DB8-EE3C-5D85A4B57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62C9EC6-2EB3-56FD-A1E6-BDC9940C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40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A05DEC-1031-E352-C858-460F41DE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90027B-A05D-25A6-61AB-3AB5EAB6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40BABEA-C4C2-F221-3533-91F8A902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747C17A-F200-9961-A6BA-96E6EDD1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604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4845C57-8AF1-DF4E-621B-6CED7F59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1947823-5E25-D90D-8826-214A025CC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D1B668-BCD4-FCF7-A07E-8CE48E17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331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61F8C7-8106-1A0F-FA86-A684428F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F0018C-06E7-E015-FC4A-B01590697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6DAB46-2066-BD09-DAF8-F1A1FD635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8C809A-F2A6-B68C-11E5-2F4F9B8D6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C92266-93C7-14EB-3572-06EC789A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64F24C-6240-1909-1BE1-14698C25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192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B932D-146D-90A4-CCC1-66C4A5A3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103F781-8807-0E2F-DFD8-E6B415973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F7D9CA-F44F-CD3E-D067-2AF438C01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8E41F1-92A7-F487-78CC-59C270C2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EC816C-8DF4-6A4F-A448-EDAE056D8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7005B8-34FB-E247-1569-81C62BA4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632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E8867D-0F42-D5FA-A026-3FC806A0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52E862-E221-3B86-34D7-260336337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210D8-F711-9293-41FA-4BB9FE680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A23855-FA0A-4F83-837C-6ED967564C07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7CE5DA-7450-9CC1-9691-E16E31A53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43E273-9CD7-BE6D-75FB-EB2780D2C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85B01C-C856-4D17-8BE6-A30EBB5E25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78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 descr="Red de cancha de tenis agitada por el viento">
            <a:extLst>
              <a:ext uri="{FF2B5EF4-FFF2-40B4-BE49-F238E27FC236}">
                <a16:creationId xmlns:a16="http://schemas.microsoft.com/office/drawing/2014/main" id="{C47DAC6A-39DD-9240-2B7E-765B0DBFE2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E0F041-93C8-BCFD-652E-7AED3F4E3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-145778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CO" sz="5200" dirty="0">
                <a:solidFill>
                  <a:srgbClr val="FFFFFF"/>
                </a:solidFill>
              </a:rPr>
              <a:t>El deporte como herramienta de transformación social en el barrio Cantarito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A1DF02-69E6-7BE5-E1F5-67988091F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752" y="3531772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s-CO" sz="2500" dirty="0">
                <a:solidFill>
                  <a:srgbClr val="FFFFFF"/>
                </a:solidFill>
              </a:rPr>
              <a:t>Entrevista a: Horbey Velásquez González</a:t>
            </a:r>
          </a:p>
          <a:p>
            <a:endParaRPr lang="es-CO" sz="2500" dirty="0">
              <a:solidFill>
                <a:srgbClr val="FFFFFF"/>
              </a:solidFill>
            </a:endParaRPr>
          </a:p>
          <a:p>
            <a:r>
              <a:rPr lang="es-CO" sz="2500" dirty="0">
                <a:solidFill>
                  <a:srgbClr val="FFFFFF"/>
                </a:solidFill>
              </a:rPr>
              <a:t>Autor:  Martín Alonso Ocampo Quiceno</a:t>
            </a:r>
          </a:p>
          <a:p>
            <a:r>
              <a:rPr lang="es-CO" sz="2500" dirty="0">
                <a:solidFill>
                  <a:srgbClr val="FFFFFF"/>
                </a:solidFill>
              </a:rPr>
              <a:t>Curso de historia del Deporte – UNAD</a:t>
            </a:r>
          </a:p>
          <a:p>
            <a:endParaRPr lang="es-CO" sz="2500" dirty="0">
              <a:solidFill>
                <a:srgbClr val="FFFFFF"/>
              </a:solidFill>
            </a:endParaRPr>
          </a:p>
          <a:p>
            <a:r>
              <a:rPr lang="es-CO" sz="2500" dirty="0">
                <a:solidFill>
                  <a:srgbClr val="FFFFFF"/>
                </a:solidFill>
              </a:rPr>
              <a:t>Armenia, Quindío</a:t>
            </a:r>
          </a:p>
          <a:p>
            <a:r>
              <a:rPr lang="es-CO" sz="25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6D7174-746F-E3A8-AD6B-7FC5E38A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s-CO" sz="4000">
                <a:solidFill>
                  <a:srgbClr val="FFFFFF"/>
                </a:solidFill>
              </a:rPr>
              <a:t>Información del entrevistado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834E4EF-1FBD-7B70-808E-B1512EEE77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35026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627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81AD33-8110-427D-514F-8A672DEC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75" y="1626777"/>
            <a:ext cx="6053558" cy="2424774"/>
          </a:xfrm>
        </p:spPr>
        <p:txBody>
          <a:bodyPr>
            <a:normAutofit/>
          </a:bodyPr>
          <a:lstStyle/>
          <a:p>
            <a:r>
              <a:rPr lang="es-CO" dirty="0">
                <a:solidFill>
                  <a:srgbClr val="FFFFFF"/>
                </a:solidFill>
              </a:rPr>
              <a:t>Problema Social Identificado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67D157-0355-CA2A-CCAC-137F6CA24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O" sz="1700"/>
              <a:t>Problemática:</a:t>
            </a:r>
          </a:p>
          <a:p>
            <a:pPr marL="0" indent="0">
              <a:buNone/>
            </a:pPr>
            <a:r>
              <a:rPr lang="es-CO" sz="1700"/>
              <a:t>-Violencia juvenil</a:t>
            </a:r>
          </a:p>
          <a:p>
            <a:pPr marL="0" indent="0">
              <a:buNone/>
            </a:pPr>
            <a:r>
              <a:rPr lang="es-CO" sz="1700"/>
              <a:t>-Drogadicción</a:t>
            </a:r>
          </a:p>
          <a:p>
            <a:pPr marL="0" indent="0">
              <a:buNone/>
            </a:pPr>
            <a:r>
              <a:rPr lang="es-CO" sz="1700"/>
              <a:t>-Deserción escolar</a:t>
            </a:r>
          </a:p>
          <a:p>
            <a:pPr marL="0" indent="0">
              <a:buNone/>
            </a:pPr>
            <a:r>
              <a:rPr lang="es-CO" sz="1700"/>
              <a:t>-Falta de oportunidades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1408F0-2C56-6113-6C27-D60CFE5A4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7380" y="3143437"/>
            <a:ext cx="3474621" cy="2780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O" sz="2000" dirty="0"/>
              <a:t>Causas:</a:t>
            </a:r>
          </a:p>
          <a:p>
            <a:pPr marL="0" indent="0">
              <a:buNone/>
            </a:pPr>
            <a:r>
              <a:rPr lang="es-CO" sz="2000" dirty="0"/>
              <a:t>-Desempleo</a:t>
            </a:r>
          </a:p>
          <a:p>
            <a:pPr marL="0" indent="0">
              <a:buNone/>
            </a:pPr>
            <a:r>
              <a:rPr lang="es-CO" sz="2000" dirty="0"/>
              <a:t>-Desintegración familiar</a:t>
            </a:r>
          </a:p>
          <a:p>
            <a:pPr marL="0" indent="0">
              <a:buNone/>
            </a:pPr>
            <a:r>
              <a:rPr lang="es-CO" sz="2000" dirty="0"/>
              <a:t>-Falta de apoyo estatal</a:t>
            </a:r>
          </a:p>
        </p:txBody>
      </p:sp>
    </p:spTree>
    <p:extLst>
      <p:ext uri="{BB962C8B-B14F-4D97-AF65-F5344CB8AC3E}">
        <p14:creationId xmlns:p14="http://schemas.microsoft.com/office/powerpoint/2010/main" val="413276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3D5C67-F100-0A41-EA58-BEE1BD72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351679" cy="1616203"/>
          </a:xfrm>
        </p:spPr>
        <p:txBody>
          <a:bodyPr anchor="b">
            <a:normAutofit/>
          </a:bodyPr>
          <a:lstStyle/>
          <a:p>
            <a:r>
              <a:rPr lang="es-CO" sz="3200"/>
              <a:t>El club deportivo como solución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F9846B-F909-140B-345D-D136D4321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351679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CO" sz="2000" dirty="0"/>
              <a:t>Año de fundación del club: 2010</a:t>
            </a:r>
          </a:p>
          <a:p>
            <a:pPr marL="0" indent="0">
              <a:buNone/>
            </a:pPr>
            <a:r>
              <a:rPr lang="es-CO" sz="2000" dirty="0"/>
              <a:t>Disciplinas deportivas: Fútbol, Voleibol, Recreación</a:t>
            </a:r>
          </a:p>
          <a:p>
            <a:pPr marL="0" indent="0">
              <a:buNone/>
            </a:pPr>
            <a:r>
              <a:rPr lang="es-CO" sz="2000" dirty="0"/>
              <a:t>Beneficiarios: Más de 150 jóvenes</a:t>
            </a:r>
          </a:p>
          <a:p>
            <a:pPr marL="0" indent="0">
              <a:buNone/>
            </a:pPr>
            <a:r>
              <a:rPr lang="es-CO" sz="2000" dirty="0"/>
              <a:t>Objetivo del club: Ofrecer un espacio seguro y formativo</a:t>
            </a:r>
          </a:p>
          <a:p>
            <a:pPr marL="0" indent="0">
              <a:buNone/>
            </a:pPr>
            <a:endParaRPr lang="es-CO" sz="2000" dirty="0"/>
          </a:p>
        </p:txBody>
      </p:sp>
      <p:pic>
        <p:nvPicPr>
          <p:cNvPr id="8" name="Imagen 7" descr="Un grupo de personas posando para la cámara delante de un equipo de futbol&#10;&#10;Descripción generada automáticamente con confianza media">
            <a:extLst>
              <a:ext uri="{FF2B5EF4-FFF2-40B4-BE49-F238E27FC236}">
                <a16:creationId xmlns:a16="http://schemas.microsoft.com/office/drawing/2014/main" id="{D46EA5D0-85CA-EF6E-1CC8-6483146E2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6073"/>
          <a:stretch>
            <a:fillRect/>
          </a:stretch>
        </p:blipFill>
        <p:spPr>
          <a:xfrm>
            <a:off x="5065566" y="10"/>
            <a:ext cx="7032825" cy="43788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 grupo de niños posando para una foto&#10;&#10;Descripción generada automáticamente">
            <a:extLst>
              <a:ext uri="{FF2B5EF4-FFF2-40B4-BE49-F238E27FC236}">
                <a16:creationId xmlns:a16="http://schemas.microsoft.com/office/drawing/2014/main" id="{6A177D85-7E25-DBFC-7D05-63C906032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r="14528" b="3"/>
          <a:stretch>
            <a:fillRect/>
          </a:stretch>
        </p:blipFill>
        <p:spPr>
          <a:xfrm>
            <a:off x="5065566" y="4378817"/>
            <a:ext cx="3524828" cy="2479183"/>
          </a:xfrm>
          <a:prstGeom prst="rect">
            <a:avLst/>
          </a:prstGeom>
        </p:spPr>
      </p:pic>
      <p:pic>
        <p:nvPicPr>
          <p:cNvPr id="11" name="Imagen 10" descr="Un grupo de personas de pie sobre pasto&#10;&#10;Descripción generada automáticamente">
            <a:extLst>
              <a:ext uri="{FF2B5EF4-FFF2-40B4-BE49-F238E27FC236}">
                <a16:creationId xmlns:a16="http://schemas.microsoft.com/office/drawing/2014/main" id="{794126C1-32C2-C130-411D-D5FFE2751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r="9604" b="-1"/>
          <a:stretch>
            <a:fillRect/>
          </a:stretch>
        </p:blipFill>
        <p:spPr>
          <a:xfrm>
            <a:off x="8573563" y="4378818"/>
            <a:ext cx="3524828" cy="247918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3A0B02E-2A29-A1CD-0D60-A9E1681A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760236-1E5E-7CEA-DCDD-21F3FB28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D6BAEE-FD58-F5B7-5CF3-A74EB385D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2610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E7053A2-8E70-6093-AA39-39A45967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s-CO" sz="5000"/>
              <a:t>Testimonios del líder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6AB57FA9-E781-2276-E855-76FB1B74C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31070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7034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3250D-A9E3-8BD0-A5F9-94C6C519A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Principales retos que enfrenta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11B678D-D269-E423-5C6D-B923BC4D1B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866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FAAF5D-E392-DBD5-135D-5C67C687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s-CO" sz="4800"/>
              <a:t>Impacto del Deporte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9498FDCD-28FE-6158-BF8E-66FF8E87DD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90377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7620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87146F-1990-BE28-3D18-49638B63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CO" sz="4000">
                <a:solidFill>
                  <a:srgbClr val="FFFFFF"/>
                </a:solidFill>
              </a:rPr>
              <a:t>Reflexión Final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26EEA3D0-77F0-53DC-B489-AB059A789A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00624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5635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1D19396-B1DE-391E-C4D7-1755DFA65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731" y="1542402"/>
            <a:ext cx="5186842" cy="2387918"/>
          </a:xfrm>
        </p:spPr>
        <p:txBody>
          <a:bodyPr anchor="b">
            <a:normAutofit/>
          </a:bodyPr>
          <a:lstStyle/>
          <a:p>
            <a:r>
              <a:rPr lang="es-CO" sz="5200">
                <a:solidFill>
                  <a:schemeClr val="tx2"/>
                </a:solidFill>
              </a:rPr>
              <a:t>¡Muchas Gracias!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26670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277</Words>
  <Application>Microsoft Office PowerPoint</Application>
  <PresentationFormat>Panorámica</PresentationFormat>
  <Paragraphs>48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Tema de Office</vt:lpstr>
      <vt:lpstr>El deporte como herramienta de transformación social en el barrio Cantarito</vt:lpstr>
      <vt:lpstr>Información del entrevistado</vt:lpstr>
      <vt:lpstr>Problema Social Identificado</vt:lpstr>
      <vt:lpstr>El club deportivo como solución</vt:lpstr>
      <vt:lpstr>Testimonios del líder</vt:lpstr>
      <vt:lpstr>Principales retos que enfrenta</vt:lpstr>
      <vt:lpstr>Impacto del Deporte</vt:lpstr>
      <vt:lpstr>Reflexión Final</vt:lpstr>
      <vt:lpstr>¡Muchas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deporte como herramienta de transformación social en el barrio Cantarito</dc:title>
  <dc:creator>Catalina Clavijo Cifuentes</dc:creator>
  <cp:lastModifiedBy>Catalina Clavijo Cifuentes</cp:lastModifiedBy>
  <cp:revision>1</cp:revision>
  <dcterms:created xsi:type="dcterms:W3CDTF">2025-05-15T19:18:18Z</dcterms:created>
  <dcterms:modified xsi:type="dcterms:W3CDTF">2025-05-15T19:39:01Z</dcterms:modified>
</cp:coreProperties>
</file>